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10287000" cx="18288000"/>
  <p:notesSz cx="6858000" cy="9144000"/>
  <p:embeddedFontLs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2" roundtripDataSignature="AMtx7mh27iLgvtmFCrct4tmr53ck8LSn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bold.fntdata"/><Relationship Id="rId50" Type="http://schemas.openxmlformats.org/officeDocument/2006/relationships/font" Target="fonts/Oswald-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89a376e85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2c89a376e85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89a376e85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2c89a376e85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f6764fa868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g2f6764fa868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b8f2e37e38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5" name="Google Shape;465;g2b8f2e37e38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c89a376e85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g2c89a376e85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c89a376e85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g2c89a376e85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f6764fa868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g2f6764fa868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 name="Google Shape;60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6764fa868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2f6764fa868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b8f2e37e38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5" name="Google Shape;625;g2b8f2e37e38_0_2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f6764fa868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 name="Google Shape;653;g2f6764fa868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0" name="Google Shape;6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bd02377403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6" name="Google Shape;716;g2bd02377403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c89a376e85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9" name="Google Shape;739;g2c89a376e85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c89a376e85_0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2" name="Google Shape;762;g2c89a376e85_0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f6764fa868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5" name="Google Shape;785;g2f6764fa868_0_2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1" name="Google Shape;81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2b8f2e37e38_0_4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7" name="Google Shape;847;g2b8f2e37e38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b8f2e37e38_0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0" name="Google Shape;870;g2b8f2e37e38_0_4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f6764fa868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2f6764fa868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b8f2e37e38_0_5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3" name="Google Shape;893;g2b8f2e37e38_0_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2f6764fa868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6" name="Google Shape;916;g2f6764fa868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3" name="Google Shape;9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b8f2e37e38_0_5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9" name="Google Shape;979;g2b8f2e37e38_0_5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2b8f2e37e38_0_5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2" name="Google Shape;1002;g2b8f2e37e38_0_5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2b8f2e37e38_0_6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5" name="Google Shape;1025;g2b8f2e37e38_0_6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f6764fa868_0_2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8" name="Google Shape;1048;g2f6764fa868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4" name="Google Shape;107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2b8f2e37e38_0_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0" name="Google Shape;1110;g2b8f2e37e38_0_6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2b8f2e37e38_0_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4" name="Google Shape;1134;g2b8f2e37e38_0_6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8f2e37e3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2b8f2e37e3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b8f2e37e38_0_7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7" name="Google Shape;1157;g2b8f2e37e38_0_7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2f6764fa868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0" name="Google Shape;1180;g2f6764fa868_0_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7" name="Google Shape;120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b8f2e37e38_0_7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9" name="Google Shape;1229;g2b8f2e37e38_0_7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2" name="Google Shape;12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89a376e85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2c89a376e8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89a376e85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2c89a376e8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f6764fa868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f6764fa868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8f2e37e38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2b8f2e37e38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c89a376e85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g2c89a376e85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p:nvPr>
            <p:ph idx="2" type="pic"/>
          </p:nvPr>
        </p:nvSpPr>
        <p:spPr>
          <a:xfrm>
            <a:off x="1792288" y="612775"/>
            <a:ext cx="5486400" cy="4114800"/>
          </a:xfrm>
          <a:prstGeom prst="rect">
            <a:avLst/>
          </a:prstGeom>
          <a:noFill/>
          <a:ln>
            <a:noFill/>
          </a:ln>
        </p:spPr>
      </p:sp>
      <p:sp>
        <p:nvSpPr>
          <p:cNvPr id="64" name="Google Shape;64;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10"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3.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4.png"/><Relationship Id="rId5"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4.png"/><Relationship Id="rId5" Type="http://schemas.openxmlformats.org/officeDocument/2006/relationships/image" Target="../media/image2.png"/><Relationship Id="rId6"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34.png"/><Relationship Id="rId5" Type="http://schemas.openxmlformats.org/officeDocument/2006/relationships/image" Target="../media/image2.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4.png"/><Relationship Id="rId5" Type="http://schemas.openxmlformats.org/officeDocument/2006/relationships/image" Target="../media/image2.png"/><Relationship Id="rId6"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2.png"/><Relationship Id="rId6"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2.png"/><Relationship Id="rId6"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7.png"/><Relationship Id="rId5" Type="http://schemas.openxmlformats.org/officeDocument/2006/relationships/image" Target="../media/image2.png"/><Relationship Id="rId6"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43.png"/><Relationship Id="rId5"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3.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3.png"/><Relationship Id="rId6"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48.png"/><Relationship Id="rId5"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48.png"/><Relationship Id="rId5" Type="http://schemas.openxmlformats.org/officeDocument/2006/relationships/image" Target="../media/image2.png"/><Relationship Id="rId6"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4.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85" name="Google Shape;85;p1"/>
          <p:cNvGrpSpPr/>
          <p:nvPr/>
        </p:nvGrpSpPr>
        <p:grpSpPr>
          <a:xfrm>
            <a:off x="6203135" y="404246"/>
            <a:ext cx="11151701" cy="9335667"/>
            <a:chOff x="0" y="-38100"/>
            <a:chExt cx="2974477" cy="2490089"/>
          </a:xfrm>
        </p:grpSpPr>
        <p:sp>
          <p:nvSpPr>
            <p:cNvPr id="86" name="Google Shape;86;p1"/>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0" y="-38100"/>
              <a:ext cx="2974477" cy="24900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1"/>
          <p:cNvGrpSpPr/>
          <p:nvPr/>
        </p:nvGrpSpPr>
        <p:grpSpPr>
          <a:xfrm>
            <a:off x="6597791" y="778354"/>
            <a:ext cx="10403839" cy="8561317"/>
            <a:chOff x="0" y="-38100"/>
            <a:chExt cx="2775023" cy="2283566"/>
          </a:xfrm>
        </p:grpSpPr>
        <p:sp>
          <p:nvSpPr>
            <p:cNvPr id="89" name="Google Shape;89;p1"/>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0" y="-38100"/>
              <a:ext cx="2775023" cy="22835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a:off x="15581425" y="6523795"/>
            <a:ext cx="2472779" cy="3887923"/>
          </a:xfrm>
          <a:custGeom>
            <a:rect b="b" l="l" r="r" t="t"/>
            <a:pathLst>
              <a:path extrusionOk="0" h="3887923" w="2472779">
                <a:moveTo>
                  <a:pt x="0" y="0"/>
                </a:moveTo>
                <a:lnTo>
                  <a:pt x="2472779" y="0"/>
                </a:lnTo>
                <a:lnTo>
                  <a:pt x="2472779" y="3887924"/>
                </a:lnTo>
                <a:lnTo>
                  <a:pt x="0" y="3887924"/>
                </a:lnTo>
                <a:lnTo>
                  <a:pt x="0" y="0"/>
                </a:lnTo>
                <a:close/>
              </a:path>
            </a:pathLst>
          </a:custGeom>
          <a:blipFill rotWithShape="1">
            <a:blip r:embed="rId4">
              <a:alphaModFix/>
            </a:blip>
            <a:stretch>
              <a:fillRect b="0" l="0" r="0" t="0"/>
            </a:stretch>
          </a:blipFill>
          <a:ln>
            <a:noFill/>
          </a:ln>
        </p:spPr>
      </p:sp>
      <p:grpSp>
        <p:nvGrpSpPr>
          <p:cNvPr id="92" name="Google Shape;92;p1"/>
          <p:cNvGrpSpPr/>
          <p:nvPr/>
        </p:nvGrpSpPr>
        <p:grpSpPr>
          <a:xfrm>
            <a:off x="542303" y="5797697"/>
            <a:ext cx="5055806" cy="3977953"/>
            <a:chOff x="0" y="-38100"/>
            <a:chExt cx="1331570" cy="1047691"/>
          </a:xfrm>
        </p:grpSpPr>
        <p:sp>
          <p:nvSpPr>
            <p:cNvPr id="93" name="Google Shape;93;p1"/>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0" y="-38100"/>
              <a:ext cx="1331570" cy="10476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1"/>
          <p:cNvGrpSpPr/>
          <p:nvPr/>
        </p:nvGrpSpPr>
        <p:grpSpPr>
          <a:xfrm>
            <a:off x="788842" y="6010236"/>
            <a:ext cx="4551225" cy="3534100"/>
            <a:chOff x="0" y="-38100"/>
            <a:chExt cx="1198676" cy="930792"/>
          </a:xfrm>
        </p:grpSpPr>
        <p:sp>
          <p:nvSpPr>
            <p:cNvPr id="96" name="Google Shape;96;p1"/>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0" y="-38100"/>
              <a:ext cx="1198676" cy="9307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 name="Google Shape;98;p1"/>
          <p:cNvSpPr/>
          <p:nvPr/>
        </p:nvSpPr>
        <p:spPr>
          <a:xfrm>
            <a:off x="1248126" y="7112495"/>
            <a:ext cx="379594" cy="377365"/>
          </a:xfrm>
          <a:custGeom>
            <a:rect b="b" l="l" r="r" t="t"/>
            <a:pathLst>
              <a:path extrusionOk="0" h="377365" w="379594">
                <a:moveTo>
                  <a:pt x="0" y="0"/>
                </a:moveTo>
                <a:lnTo>
                  <a:pt x="379594" y="0"/>
                </a:lnTo>
                <a:lnTo>
                  <a:pt x="379594" y="377365"/>
                </a:lnTo>
                <a:lnTo>
                  <a:pt x="0" y="377365"/>
                </a:lnTo>
                <a:lnTo>
                  <a:pt x="0" y="0"/>
                </a:lnTo>
                <a:close/>
              </a:path>
            </a:pathLst>
          </a:custGeom>
          <a:blipFill rotWithShape="1">
            <a:blip r:embed="rId5">
              <a:alphaModFix/>
            </a:blip>
            <a:stretch>
              <a:fillRect b="0" l="0" r="0" t="0"/>
            </a:stretch>
          </a:blipFill>
          <a:ln>
            <a:noFill/>
          </a:ln>
        </p:spPr>
      </p:sp>
      <p:sp>
        <p:nvSpPr>
          <p:cNvPr id="99" name="Google Shape;99;p1"/>
          <p:cNvSpPr/>
          <p:nvPr/>
        </p:nvSpPr>
        <p:spPr>
          <a:xfrm>
            <a:off x="1248126" y="6535128"/>
            <a:ext cx="379594" cy="379594"/>
          </a:xfrm>
          <a:custGeom>
            <a:rect b="b" l="l" r="r" t="t"/>
            <a:pathLst>
              <a:path extrusionOk="0" h="379594" w="379594">
                <a:moveTo>
                  <a:pt x="0" y="0"/>
                </a:moveTo>
                <a:lnTo>
                  <a:pt x="379594" y="0"/>
                </a:lnTo>
                <a:lnTo>
                  <a:pt x="379594" y="379594"/>
                </a:lnTo>
                <a:lnTo>
                  <a:pt x="0" y="379594"/>
                </a:lnTo>
                <a:lnTo>
                  <a:pt x="0" y="0"/>
                </a:lnTo>
                <a:close/>
              </a:path>
            </a:pathLst>
          </a:custGeom>
          <a:blipFill rotWithShape="1">
            <a:blip r:embed="rId6">
              <a:alphaModFix/>
            </a:blip>
            <a:stretch>
              <a:fillRect b="0" l="0" r="0" t="0"/>
            </a:stretch>
          </a:blipFill>
          <a:ln>
            <a:noFill/>
          </a:ln>
        </p:spPr>
      </p:sp>
      <p:sp>
        <p:nvSpPr>
          <p:cNvPr id="100" name="Google Shape;100;p1"/>
          <p:cNvSpPr/>
          <p:nvPr/>
        </p:nvSpPr>
        <p:spPr>
          <a:xfrm>
            <a:off x="1248126" y="8791254"/>
            <a:ext cx="352744" cy="352744"/>
          </a:xfrm>
          <a:custGeom>
            <a:rect b="b" l="l" r="r" t="t"/>
            <a:pathLst>
              <a:path extrusionOk="0" h="352744" w="352744">
                <a:moveTo>
                  <a:pt x="0" y="0"/>
                </a:moveTo>
                <a:lnTo>
                  <a:pt x="352743" y="0"/>
                </a:lnTo>
                <a:lnTo>
                  <a:pt x="352743" y="352743"/>
                </a:lnTo>
                <a:lnTo>
                  <a:pt x="0" y="352743"/>
                </a:lnTo>
                <a:lnTo>
                  <a:pt x="0" y="0"/>
                </a:lnTo>
                <a:close/>
              </a:path>
            </a:pathLst>
          </a:custGeom>
          <a:blipFill rotWithShape="1">
            <a:blip r:embed="rId7">
              <a:alphaModFix/>
            </a:blip>
            <a:stretch>
              <a:fillRect b="0" l="0" r="0" t="0"/>
            </a:stretch>
          </a:blipFill>
          <a:ln>
            <a:noFill/>
          </a:ln>
        </p:spPr>
      </p:sp>
      <p:sp>
        <p:nvSpPr>
          <p:cNvPr id="101" name="Google Shape;101;p1"/>
          <p:cNvSpPr/>
          <p:nvPr/>
        </p:nvSpPr>
        <p:spPr>
          <a:xfrm>
            <a:off x="1248126" y="7667624"/>
            <a:ext cx="382761" cy="382761"/>
          </a:xfrm>
          <a:custGeom>
            <a:rect b="b" l="l" r="r" t="t"/>
            <a:pathLst>
              <a:path extrusionOk="0" h="382761" w="382761">
                <a:moveTo>
                  <a:pt x="0" y="0"/>
                </a:moveTo>
                <a:lnTo>
                  <a:pt x="382761" y="0"/>
                </a:lnTo>
                <a:lnTo>
                  <a:pt x="382761" y="382760"/>
                </a:lnTo>
                <a:lnTo>
                  <a:pt x="0" y="382760"/>
                </a:lnTo>
                <a:lnTo>
                  <a:pt x="0" y="0"/>
                </a:lnTo>
                <a:close/>
              </a:path>
            </a:pathLst>
          </a:custGeom>
          <a:blipFill rotWithShape="1">
            <a:blip r:embed="rId8">
              <a:alphaModFix/>
            </a:blip>
            <a:stretch>
              <a:fillRect b="0" l="0" r="0" t="0"/>
            </a:stretch>
          </a:blipFill>
          <a:ln>
            <a:noFill/>
          </a:ln>
        </p:spPr>
      </p:sp>
      <p:sp>
        <p:nvSpPr>
          <p:cNvPr id="102" name="Google Shape;102;p1"/>
          <p:cNvSpPr/>
          <p:nvPr/>
        </p:nvSpPr>
        <p:spPr>
          <a:xfrm>
            <a:off x="1223671" y="8210199"/>
            <a:ext cx="428503" cy="421241"/>
          </a:xfrm>
          <a:custGeom>
            <a:rect b="b" l="l" r="r" t="t"/>
            <a:pathLst>
              <a:path extrusionOk="0" h="421241" w="428503">
                <a:moveTo>
                  <a:pt x="0" y="0"/>
                </a:moveTo>
                <a:lnTo>
                  <a:pt x="428503" y="0"/>
                </a:lnTo>
                <a:lnTo>
                  <a:pt x="428503" y="421240"/>
                </a:lnTo>
                <a:lnTo>
                  <a:pt x="0" y="421240"/>
                </a:lnTo>
                <a:lnTo>
                  <a:pt x="0" y="0"/>
                </a:lnTo>
                <a:close/>
              </a:path>
            </a:pathLst>
          </a:custGeom>
          <a:blipFill rotWithShape="1">
            <a:blip r:embed="rId9">
              <a:alphaModFix/>
            </a:blip>
            <a:stretch>
              <a:fillRect b="-29073" l="-29224" r="-27096" t="-29938"/>
            </a:stretch>
          </a:blipFill>
          <a:ln>
            <a:noFill/>
          </a:ln>
        </p:spPr>
      </p:sp>
      <p:sp>
        <p:nvSpPr>
          <p:cNvPr id="103" name="Google Shape;103;p1"/>
          <p:cNvSpPr/>
          <p:nvPr/>
        </p:nvSpPr>
        <p:spPr>
          <a:xfrm>
            <a:off x="868707" y="87745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10">
              <a:alphaModFix/>
            </a:blip>
            <a:stretch>
              <a:fillRect b="0" l="0" r="0" t="0"/>
            </a:stretch>
          </a:blipFill>
          <a:ln>
            <a:noFill/>
          </a:ln>
        </p:spPr>
      </p:sp>
      <p:cxnSp>
        <p:nvCxnSpPr>
          <p:cNvPr id="104" name="Google Shape;104;p1"/>
          <p:cNvCxnSpPr/>
          <p:nvPr/>
        </p:nvCxnSpPr>
        <p:spPr>
          <a:xfrm>
            <a:off x="11996820" y="10243203"/>
            <a:ext cx="1994506" cy="0"/>
          </a:xfrm>
          <a:prstGeom prst="straightConnector1">
            <a:avLst/>
          </a:prstGeom>
          <a:noFill/>
          <a:ln cap="flat" cmpd="sng" w="28575">
            <a:solidFill>
              <a:srgbClr val="000000"/>
            </a:solidFill>
            <a:prstDash val="solid"/>
            <a:round/>
            <a:headEnd len="sm" w="sm" type="none"/>
            <a:tailEnd len="sm" w="sm" type="none"/>
          </a:ln>
        </p:spPr>
      </p:cxnSp>
      <p:sp>
        <p:nvSpPr>
          <p:cNvPr id="105" name="Google Shape;105;p1"/>
          <p:cNvSpPr txBox="1"/>
          <p:nvPr/>
        </p:nvSpPr>
        <p:spPr>
          <a:xfrm>
            <a:off x="1836276" y="7195737"/>
            <a:ext cx="28548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 Rocket Science Trivia</a:t>
            </a:r>
            <a:endParaRPr b="1" i="1" sz="1400" u="none" cap="none" strike="noStrike">
              <a:solidFill>
                <a:srgbClr val="000000"/>
              </a:solidFill>
              <a:latin typeface="Arial"/>
              <a:ea typeface="Arial"/>
              <a:cs typeface="Arial"/>
              <a:sym typeface="Arial"/>
            </a:endParaRPr>
          </a:p>
        </p:txBody>
      </p:sp>
      <p:sp>
        <p:nvSpPr>
          <p:cNvPr id="106" name="Google Shape;106;p1"/>
          <p:cNvSpPr txBox="1"/>
          <p:nvPr/>
        </p:nvSpPr>
        <p:spPr>
          <a:xfrm>
            <a:off x="1836276" y="6592088"/>
            <a:ext cx="20031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@notrockettrivia</a:t>
            </a:r>
            <a:endParaRPr b="1" i="1" sz="1400" u="none" cap="none" strike="noStrike">
              <a:solidFill>
                <a:srgbClr val="000000"/>
              </a:solidFill>
              <a:latin typeface="Arial"/>
              <a:ea typeface="Arial"/>
              <a:cs typeface="Arial"/>
              <a:sym typeface="Arial"/>
            </a:endParaRPr>
          </a:p>
        </p:txBody>
      </p:sp>
      <p:sp>
        <p:nvSpPr>
          <p:cNvPr id="107" name="Google Shape;107;p1"/>
          <p:cNvSpPr txBox="1"/>
          <p:nvPr/>
        </p:nvSpPr>
        <p:spPr>
          <a:xfrm>
            <a:off x="1793834" y="8834788"/>
            <a:ext cx="32901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www.notrocketsciencetrivia.com</a:t>
            </a:r>
            <a:endParaRPr b="1" i="1" sz="1400" u="none" cap="none" strike="noStrike">
              <a:solidFill>
                <a:srgbClr val="000000"/>
              </a:solidFill>
              <a:latin typeface="Arial"/>
              <a:ea typeface="Arial"/>
              <a:cs typeface="Arial"/>
              <a:sym typeface="Arial"/>
            </a:endParaRPr>
          </a:p>
        </p:txBody>
      </p:sp>
      <p:sp>
        <p:nvSpPr>
          <p:cNvPr id="108" name="Google Shape;108;p1"/>
          <p:cNvSpPr txBox="1"/>
          <p:nvPr/>
        </p:nvSpPr>
        <p:spPr>
          <a:xfrm>
            <a:off x="1793834" y="8250733"/>
            <a:ext cx="1953900" cy="236100"/>
          </a:xfrm>
          <a:prstGeom prst="rect">
            <a:avLst/>
          </a:prstGeom>
          <a:noFill/>
          <a:ln>
            <a:noFill/>
          </a:ln>
        </p:spPr>
        <p:txBody>
          <a:bodyPr anchorCtr="0" anchor="t" bIns="0" lIns="0" spcFirstLastPara="1" rIns="0" wrap="square" tIns="0">
            <a:spAutoFit/>
          </a:bodyPr>
          <a:lstStyle/>
          <a:p>
            <a:pPr indent="0" lvl="0" marL="0" marR="0" rtl="0" algn="ctr">
              <a:lnSpc>
                <a:spcPct val="139960"/>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@not.rocket.science</a:t>
            </a:r>
            <a:endParaRPr b="1" i="1" sz="1400" u="none" cap="none" strike="noStrike">
              <a:solidFill>
                <a:srgbClr val="000000"/>
              </a:solidFill>
              <a:latin typeface="Arial"/>
              <a:ea typeface="Arial"/>
              <a:cs typeface="Arial"/>
              <a:sym typeface="Arial"/>
            </a:endParaRPr>
          </a:p>
        </p:txBody>
      </p:sp>
      <p:sp>
        <p:nvSpPr>
          <p:cNvPr id="109" name="Google Shape;109;p1"/>
          <p:cNvSpPr txBox="1"/>
          <p:nvPr/>
        </p:nvSpPr>
        <p:spPr>
          <a:xfrm>
            <a:off x="1836276" y="7742941"/>
            <a:ext cx="28548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 Rocket Science Trivia</a:t>
            </a:r>
            <a:endParaRPr b="1" i="1" sz="1400" u="none" cap="none" strike="noStrike">
              <a:solidFill>
                <a:srgbClr val="000000"/>
              </a:solidFill>
              <a:latin typeface="Arial"/>
              <a:ea typeface="Arial"/>
              <a:cs typeface="Arial"/>
              <a:sym typeface="Arial"/>
            </a:endParaRPr>
          </a:p>
        </p:txBody>
      </p:sp>
      <p:sp>
        <p:nvSpPr>
          <p:cNvPr id="110" name="Google Shape;110;p1"/>
          <p:cNvSpPr txBox="1"/>
          <p:nvPr/>
        </p:nvSpPr>
        <p:spPr>
          <a:xfrm>
            <a:off x="1684799" y="5238644"/>
            <a:ext cx="2970600" cy="484800"/>
          </a:xfrm>
          <a:prstGeom prst="rect">
            <a:avLst/>
          </a:prstGeom>
          <a:noFill/>
          <a:ln>
            <a:noFill/>
          </a:ln>
        </p:spPr>
        <p:txBody>
          <a:bodyPr anchorCtr="0" anchor="t" bIns="0" lIns="0" spcFirstLastPara="1" rIns="0" wrap="square" tIns="0">
            <a:spAutoFit/>
          </a:bodyPr>
          <a:lstStyle/>
          <a:p>
            <a:pPr indent="0" lvl="0" marL="0" marR="0" rtl="0" algn="ctr">
              <a:lnSpc>
                <a:spcPct val="89978"/>
              </a:lnSpc>
              <a:spcBef>
                <a:spcPts val="0"/>
              </a:spcBef>
              <a:spcAft>
                <a:spcPts val="0"/>
              </a:spcAft>
              <a:buClr>
                <a:srgbClr val="000000"/>
              </a:buClr>
              <a:buSzPts val="2774"/>
              <a:buFont typeface="Arial"/>
              <a:buNone/>
            </a:pPr>
            <a:r>
              <a:rPr b="1" i="0" lang="en-US" sz="3500" u="none" cap="none" strike="noStrike">
                <a:solidFill>
                  <a:srgbClr val="FFFFFF"/>
                </a:solidFill>
                <a:latin typeface="Arial"/>
                <a:ea typeface="Arial"/>
                <a:cs typeface="Arial"/>
                <a:sym typeface="Arial"/>
              </a:rPr>
              <a:t>FOLLOW US!</a:t>
            </a:r>
            <a:endParaRPr b="1" i="0" sz="3500" u="none" cap="none" strike="noStrike">
              <a:solidFill>
                <a:srgbClr val="000000"/>
              </a:solidFill>
              <a:latin typeface="Arial"/>
              <a:ea typeface="Arial"/>
              <a:cs typeface="Arial"/>
              <a:sym typeface="Arial"/>
            </a:endParaRPr>
          </a:p>
        </p:txBody>
      </p:sp>
      <p:sp>
        <p:nvSpPr>
          <p:cNvPr id="111" name="Google Shape;111;p1"/>
          <p:cNvSpPr txBox="1"/>
          <p:nvPr/>
        </p:nvSpPr>
        <p:spPr>
          <a:xfrm>
            <a:off x="9938463" y="7739678"/>
            <a:ext cx="5454300" cy="1258200"/>
          </a:xfrm>
          <a:prstGeom prst="rect">
            <a:avLst/>
          </a:prstGeom>
          <a:noFill/>
          <a:ln>
            <a:noFill/>
          </a:ln>
        </p:spPr>
        <p:txBody>
          <a:bodyPr anchorCtr="0" anchor="t" bIns="0" lIns="0" spcFirstLastPara="1" rIns="0" wrap="square" tIns="0">
            <a:spAutoFit/>
          </a:bodyPr>
          <a:lstStyle/>
          <a:p>
            <a:pPr indent="0" lvl="0" marL="0" marR="0" rtl="0" algn="r">
              <a:lnSpc>
                <a:spcPct val="109000"/>
              </a:lnSpc>
              <a:spcBef>
                <a:spcPts val="0"/>
              </a:spcBef>
              <a:spcAft>
                <a:spcPts val="0"/>
              </a:spcAft>
              <a:buClr>
                <a:srgbClr val="000000"/>
              </a:buClr>
              <a:buSzPts val="2711"/>
              <a:buFont typeface="Arial"/>
              <a:buNone/>
            </a:pPr>
            <a:r>
              <a:rPr b="1" i="0" lang="en-US" sz="3911" u="none" cap="none" strike="noStrike">
                <a:solidFill>
                  <a:srgbClr val="000000"/>
                </a:solidFill>
                <a:latin typeface="Arial"/>
                <a:ea typeface="Arial"/>
                <a:cs typeface="Arial"/>
                <a:sym typeface="Arial"/>
              </a:rPr>
              <a:t>FREE TO PLAY</a:t>
            </a:r>
            <a:endParaRPr b="1" i="0" sz="1600" u="none" cap="none" strike="noStrike">
              <a:solidFill>
                <a:srgbClr val="000000"/>
              </a:solidFill>
              <a:latin typeface="Arial"/>
              <a:ea typeface="Arial"/>
              <a:cs typeface="Arial"/>
              <a:sym typeface="Arial"/>
            </a:endParaRPr>
          </a:p>
          <a:p>
            <a:pPr indent="0" lvl="0" marL="0" marR="0" rtl="0" algn="r">
              <a:lnSpc>
                <a:spcPct val="109000"/>
              </a:lnSpc>
              <a:spcBef>
                <a:spcPts val="0"/>
              </a:spcBef>
              <a:spcAft>
                <a:spcPts val="0"/>
              </a:spcAft>
              <a:buClr>
                <a:srgbClr val="000000"/>
              </a:buClr>
              <a:buSzPts val="2711"/>
              <a:buFont typeface="Arial"/>
              <a:buNone/>
            </a:pPr>
            <a:r>
              <a:rPr b="1" i="0" lang="en-US" sz="3911" u="none" cap="none" strike="noStrike">
                <a:solidFill>
                  <a:srgbClr val="000000"/>
                </a:solidFill>
                <a:latin typeface="Arial"/>
                <a:ea typeface="Arial"/>
                <a:cs typeface="Arial"/>
                <a:sym typeface="Arial"/>
              </a:rPr>
              <a:t>GIFT CARD PRIZES</a:t>
            </a:r>
            <a:endParaRPr b="1" i="0" sz="1600" u="none" cap="none" strike="noStrike">
              <a:solidFill>
                <a:srgbClr val="000000"/>
              </a:solidFill>
              <a:latin typeface="Arial"/>
              <a:ea typeface="Arial"/>
              <a:cs typeface="Arial"/>
              <a:sym typeface="Arial"/>
            </a:endParaRPr>
          </a:p>
        </p:txBody>
      </p:sp>
      <p:grpSp>
        <p:nvGrpSpPr>
          <p:cNvPr id="112" name="Google Shape;112;p1"/>
          <p:cNvGrpSpPr/>
          <p:nvPr/>
        </p:nvGrpSpPr>
        <p:grpSpPr>
          <a:xfrm>
            <a:off x="7295259" y="2571514"/>
            <a:ext cx="8930964" cy="851154"/>
            <a:chOff x="0" y="0"/>
            <a:chExt cx="2376900" cy="225525"/>
          </a:xfrm>
        </p:grpSpPr>
        <p:sp>
          <p:nvSpPr>
            <p:cNvPr id="113" name="Google Shape;113;p1"/>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5" name="Google Shape;115;p1"/>
          <p:cNvSpPr txBox="1"/>
          <p:nvPr/>
        </p:nvSpPr>
        <p:spPr>
          <a:xfrm>
            <a:off x="7295293" y="27459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NOT ROCKET SCIENCE</a:t>
            </a:r>
            <a:endParaRPr b="1" i="0" sz="1900" u="none" cap="none" strike="noStrike">
              <a:solidFill>
                <a:srgbClr val="000000"/>
              </a:solidFill>
              <a:latin typeface="Arial"/>
              <a:ea typeface="Arial"/>
              <a:cs typeface="Arial"/>
              <a:sym typeface="Arial"/>
            </a:endParaRPr>
          </a:p>
        </p:txBody>
      </p:sp>
      <p:sp>
        <p:nvSpPr>
          <p:cNvPr id="116" name="Google Shape;116;p1"/>
          <p:cNvSpPr txBox="1"/>
          <p:nvPr/>
        </p:nvSpPr>
        <p:spPr>
          <a:xfrm>
            <a:off x="7170600" y="3600494"/>
            <a:ext cx="9086100" cy="12099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i="0" lang="en-US" sz="10079" u="none" cap="none" strike="noStrike">
                <a:solidFill>
                  <a:srgbClr val="000000"/>
                </a:solidFill>
                <a:latin typeface="Arial"/>
                <a:ea typeface="Arial"/>
                <a:cs typeface="Arial"/>
                <a:sym typeface="Arial"/>
              </a:rPr>
              <a:t>TRIVIA GAME</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342" name="Shape 342"/>
        <p:cNvGrpSpPr/>
        <p:nvPr/>
      </p:nvGrpSpPr>
      <p:grpSpPr>
        <a:xfrm>
          <a:off x="0" y="0"/>
          <a:ext cx="0" cy="0"/>
          <a:chOff x="0" y="0"/>
          <a:chExt cx="0" cy="0"/>
        </a:xfrm>
      </p:grpSpPr>
      <p:pic>
        <p:nvPicPr>
          <p:cNvPr id="343" name="Google Shape;343;g2c89a376e85_0_75"/>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344" name="Google Shape;344;g2c89a376e85_0_75"/>
          <p:cNvGrpSpPr/>
          <p:nvPr/>
        </p:nvGrpSpPr>
        <p:grpSpPr>
          <a:xfrm>
            <a:off x="690188" y="402426"/>
            <a:ext cx="5056332" cy="5786476"/>
            <a:chOff x="0" y="-38100"/>
            <a:chExt cx="1331700" cy="1524000"/>
          </a:xfrm>
        </p:grpSpPr>
        <p:sp>
          <p:nvSpPr>
            <p:cNvPr id="345" name="Google Shape;345;g2c89a376e85_0_75"/>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2c89a376e85_0_75"/>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g2c89a376e85_0_75"/>
          <p:cNvGrpSpPr/>
          <p:nvPr/>
        </p:nvGrpSpPr>
        <p:grpSpPr>
          <a:xfrm>
            <a:off x="936728" y="614965"/>
            <a:ext cx="4551724" cy="5326576"/>
            <a:chOff x="0" y="-38100"/>
            <a:chExt cx="1198800" cy="1402875"/>
          </a:xfrm>
        </p:grpSpPr>
        <p:sp>
          <p:nvSpPr>
            <p:cNvPr id="348" name="Google Shape;348;g2c89a376e85_0_75"/>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2c89a376e85_0_75"/>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g2c89a376e85_0_75"/>
          <p:cNvGrpSpPr/>
          <p:nvPr/>
        </p:nvGrpSpPr>
        <p:grpSpPr>
          <a:xfrm>
            <a:off x="6203125" y="404256"/>
            <a:ext cx="11151698" cy="8930516"/>
            <a:chOff x="0" y="-38100"/>
            <a:chExt cx="2974500" cy="790500"/>
          </a:xfrm>
        </p:grpSpPr>
        <p:sp>
          <p:nvSpPr>
            <p:cNvPr id="351" name="Google Shape;351;g2c89a376e85_0_75"/>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2c89a376e85_0_75"/>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g2c89a376e85_0_75"/>
          <p:cNvGrpSpPr/>
          <p:nvPr/>
        </p:nvGrpSpPr>
        <p:grpSpPr>
          <a:xfrm>
            <a:off x="6577050" y="614976"/>
            <a:ext cx="10403839" cy="8359082"/>
            <a:chOff x="0" y="-38100"/>
            <a:chExt cx="2775023" cy="586306"/>
          </a:xfrm>
        </p:grpSpPr>
        <p:sp>
          <p:nvSpPr>
            <p:cNvPr id="354" name="Google Shape;354;g2c89a376e85_0_75"/>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c89a376e85_0_75"/>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6" name="Google Shape;356;g2c89a376e85_0_75"/>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sp>
        <p:nvSpPr>
          <p:cNvPr id="357" name="Google Shape;357;g2c89a376e85_0_75"/>
          <p:cNvSpPr/>
          <p:nvPr/>
        </p:nvSpPr>
        <p:spPr>
          <a:xfrm>
            <a:off x="11098325" y="37342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358" name="Google Shape;358;g2c89a376e85_0_75"/>
          <p:cNvSpPr txBox="1"/>
          <p:nvPr/>
        </p:nvSpPr>
        <p:spPr>
          <a:xfrm>
            <a:off x="7093275" y="5472900"/>
            <a:ext cx="9371400" cy="92340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Clr>
                <a:srgbClr val="000000"/>
              </a:buClr>
              <a:buSzPts val="3500"/>
              <a:buFont typeface="Arial"/>
              <a:buNone/>
            </a:pPr>
            <a:r>
              <a:rPr b="1" i="1" lang="en-US" sz="6000"/>
              <a:t>Over (32)</a:t>
            </a:r>
            <a:endParaRPr b="1" i="1" sz="3600"/>
          </a:p>
        </p:txBody>
      </p:sp>
      <p:grpSp>
        <p:nvGrpSpPr>
          <p:cNvPr id="359" name="Google Shape;359;g2c89a376e85_0_75"/>
          <p:cNvGrpSpPr/>
          <p:nvPr/>
        </p:nvGrpSpPr>
        <p:grpSpPr>
          <a:xfrm>
            <a:off x="2084171" y="1045729"/>
            <a:ext cx="2256338" cy="1823377"/>
            <a:chOff x="0" y="0"/>
            <a:chExt cx="3008450" cy="2431169"/>
          </a:xfrm>
        </p:grpSpPr>
        <p:sp>
          <p:nvSpPr>
            <p:cNvPr id="360" name="Google Shape;360;g2c89a376e85_0_75"/>
            <p:cNvSpPr/>
            <p:nvPr/>
          </p:nvSpPr>
          <p:spPr>
            <a:xfrm rot="-5400000">
              <a:off x="832187" y="254906"/>
              <a:ext cx="2431169" cy="1921357"/>
            </a:xfrm>
            <a:custGeom>
              <a:rect b="b" l="l" r="r" t="t"/>
              <a:pathLst>
                <a:path extrusionOk="0" h="1921357" w="2431169">
                  <a:moveTo>
                    <a:pt x="0" y="0"/>
                  </a:moveTo>
                  <a:lnTo>
                    <a:pt x="2431169" y="0"/>
                  </a:lnTo>
                  <a:lnTo>
                    <a:pt x="2431169" y="1921357"/>
                  </a:lnTo>
                  <a:lnTo>
                    <a:pt x="0" y="1921357"/>
                  </a:lnTo>
                  <a:lnTo>
                    <a:pt x="0" y="0"/>
                  </a:lnTo>
                  <a:close/>
                </a:path>
              </a:pathLst>
            </a:custGeom>
            <a:blipFill rotWithShape="1">
              <a:blip r:embed="rId6">
                <a:alphaModFix/>
              </a:blip>
              <a:stretch>
                <a:fillRect b="0" l="0" r="0" t="0"/>
              </a:stretch>
            </a:blipFill>
            <a:ln>
              <a:noFill/>
            </a:ln>
          </p:spPr>
        </p:sp>
        <p:sp>
          <p:nvSpPr>
            <p:cNvPr id="361" name="Google Shape;361;g2c89a376e85_0_75"/>
            <p:cNvSpPr/>
            <p:nvPr/>
          </p:nvSpPr>
          <p:spPr>
            <a:xfrm rot="5400000">
              <a:off x="-254906" y="254906"/>
              <a:ext cx="2431169" cy="1921357"/>
            </a:xfrm>
            <a:custGeom>
              <a:rect b="b" l="l" r="r" t="t"/>
              <a:pathLst>
                <a:path extrusionOk="0" h="1921357" w="2431169">
                  <a:moveTo>
                    <a:pt x="2431169" y="1921357"/>
                  </a:moveTo>
                  <a:lnTo>
                    <a:pt x="0" y="1921357"/>
                  </a:lnTo>
                  <a:lnTo>
                    <a:pt x="0" y="0"/>
                  </a:lnTo>
                  <a:lnTo>
                    <a:pt x="2431169" y="0"/>
                  </a:lnTo>
                  <a:lnTo>
                    <a:pt x="2431169" y="1921357"/>
                  </a:lnTo>
                  <a:close/>
                </a:path>
              </a:pathLst>
            </a:custGeom>
            <a:blipFill rotWithShape="1">
              <a:blip r:embed="rId6">
                <a:alphaModFix/>
              </a:blip>
              <a:stretch>
                <a:fillRect b="0" l="0" r="0" t="0"/>
              </a:stretch>
            </a:blipFill>
            <a:ln>
              <a:noFill/>
            </a:ln>
          </p:spPr>
        </p:sp>
      </p:grpSp>
      <p:sp>
        <p:nvSpPr>
          <p:cNvPr id="362" name="Google Shape;362;g2c89a376e85_0_75"/>
          <p:cNvSpPr txBox="1"/>
          <p:nvPr/>
        </p:nvSpPr>
        <p:spPr>
          <a:xfrm>
            <a:off x="936728" y="317798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2</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OVER</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UNDER</a:t>
            </a:r>
            <a:endParaRPr b="1" i="0" sz="1400" u="none" cap="none" strike="noStrike">
              <a:solidFill>
                <a:srgbClr val="000000"/>
              </a:solidFill>
              <a:latin typeface="Arial"/>
              <a:ea typeface="Arial"/>
              <a:cs typeface="Arial"/>
              <a:sym typeface="Arial"/>
            </a:endParaRPr>
          </a:p>
        </p:txBody>
      </p:sp>
      <p:sp>
        <p:nvSpPr>
          <p:cNvPr id="363" name="Google Shape;363;g2c89a376e85_0_75"/>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367" name="Shape 367"/>
        <p:cNvGrpSpPr/>
        <p:nvPr/>
      </p:nvGrpSpPr>
      <p:grpSpPr>
        <a:xfrm>
          <a:off x="0" y="0"/>
          <a:ext cx="0" cy="0"/>
          <a:chOff x="0" y="0"/>
          <a:chExt cx="0" cy="0"/>
        </a:xfrm>
      </p:grpSpPr>
      <p:pic>
        <p:nvPicPr>
          <p:cNvPr id="368" name="Google Shape;368;g2c89a376e85_0_97"/>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369" name="Google Shape;369;g2c89a376e85_0_97"/>
          <p:cNvGrpSpPr/>
          <p:nvPr/>
        </p:nvGrpSpPr>
        <p:grpSpPr>
          <a:xfrm>
            <a:off x="690188" y="402426"/>
            <a:ext cx="5056332" cy="5786476"/>
            <a:chOff x="0" y="-38100"/>
            <a:chExt cx="1331700" cy="1524000"/>
          </a:xfrm>
        </p:grpSpPr>
        <p:sp>
          <p:nvSpPr>
            <p:cNvPr id="370" name="Google Shape;370;g2c89a376e85_0_97"/>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2c89a376e85_0_97"/>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2" name="Google Shape;372;g2c89a376e85_0_97"/>
          <p:cNvGrpSpPr/>
          <p:nvPr/>
        </p:nvGrpSpPr>
        <p:grpSpPr>
          <a:xfrm>
            <a:off x="936728" y="614965"/>
            <a:ext cx="4551724" cy="5326576"/>
            <a:chOff x="0" y="-38100"/>
            <a:chExt cx="1198800" cy="1402875"/>
          </a:xfrm>
        </p:grpSpPr>
        <p:sp>
          <p:nvSpPr>
            <p:cNvPr id="373" name="Google Shape;373;g2c89a376e85_0_97"/>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c89a376e85_0_97"/>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g2c89a376e85_0_97"/>
          <p:cNvGrpSpPr/>
          <p:nvPr/>
        </p:nvGrpSpPr>
        <p:grpSpPr>
          <a:xfrm>
            <a:off x="6203125" y="404256"/>
            <a:ext cx="11151698" cy="8930516"/>
            <a:chOff x="0" y="-38100"/>
            <a:chExt cx="2974500" cy="790500"/>
          </a:xfrm>
        </p:grpSpPr>
        <p:sp>
          <p:nvSpPr>
            <p:cNvPr id="376" name="Google Shape;376;g2c89a376e85_0_97"/>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2c89a376e85_0_97"/>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8" name="Google Shape;378;g2c89a376e85_0_97"/>
          <p:cNvGrpSpPr/>
          <p:nvPr/>
        </p:nvGrpSpPr>
        <p:grpSpPr>
          <a:xfrm>
            <a:off x="6577050" y="614976"/>
            <a:ext cx="10403839" cy="8359082"/>
            <a:chOff x="0" y="-38100"/>
            <a:chExt cx="2775023" cy="586306"/>
          </a:xfrm>
        </p:grpSpPr>
        <p:sp>
          <p:nvSpPr>
            <p:cNvPr id="379" name="Google Shape;379;g2c89a376e85_0_97"/>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2c89a376e85_0_97"/>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1" name="Google Shape;381;g2c89a376e85_0_97"/>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sp>
        <p:nvSpPr>
          <p:cNvPr id="382" name="Google Shape;382;g2c89a376e85_0_97"/>
          <p:cNvSpPr/>
          <p:nvPr/>
        </p:nvSpPr>
        <p:spPr>
          <a:xfrm>
            <a:off x="11098325" y="36580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383" name="Google Shape;383;g2c89a376e85_0_97"/>
          <p:cNvSpPr txBox="1"/>
          <p:nvPr/>
        </p:nvSpPr>
        <p:spPr>
          <a:xfrm>
            <a:off x="7093275" y="5396700"/>
            <a:ext cx="9371400" cy="738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i="1" lang="en-US" sz="6000"/>
              <a:t>Over (2 million)</a:t>
            </a:r>
            <a:endParaRPr b="1" i="1" sz="3600"/>
          </a:p>
        </p:txBody>
      </p:sp>
      <p:grpSp>
        <p:nvGrpSpPr>
          <p:cNvPr id="384" name="Google Shape;384;g2c89a376e85_0_97"/>
          <p:cNvGrpSpPr/>
          <p:nvPr/>
        </p:nvGrpSpPr>
        <p:grpSpPr>
          <a:xfrm>
            <a:off x="2084171" y="1045729"/>
            <a:ext cx="2256338" cy="1823377"/>
            <a:chOff x="0" y="0"/>
            <a:chExt cx="3008450" cy="2431169"/>
          </a:xfrm>
        </p:grpSpPr>
        <p:sp>
          <p:nvSpPr>
            <p:cNvPr id="385" name="Google Shape;385;g2c89a376e85_0_97"/>
            <p:cNvSpPr/>
            <p:nvPr/>
          </p:nvSpPr>
          <p:spPr>
            <a:xfrm rot="-5400000">
              <a:off x="832187" y="254906"/>
              <a:ext cx="2431169" cy="1921357"/>
            </a:xfrm>
            <a:custGeom>
              <a:rect b="b" l="l" r="r" t="t"/>
              <a:pathLst>
                <a:path extrusionOk="0" h="1921357" w="2431169">
                  <a:moveTo>
                    <a:pt x="0" y="0"/>
                  </a:moveTo>
                  <a:lnTo>
                    <a:pt x="2431169" y="0"/>
                  </a:lnTo>
                  <a:lnTo>
                    <a:pt x="2431169" y="1921357"/>
                  </a:lnTo>
                  <a:lnTo>
                    <a:pt x="0" y="1921357"/>
                  </a:lnTo>
                  <a:lnTo>
                    <a:pt x="0" y="0"/>
                  </a:lnTo>
                  <a:close/>
                </a:path>
              </a:pathLst>
            </a:custGeom>
            <a:blipFill rotWithShape="1">
              <a:blip r:embed="rId6">
                <a:alphaModFix/>
              </a:blip>
              <a:stretch>
                <a:fillRect b="0" l="0" r="0" t="0"/>
              </a:stretch>
            </a:blipFill>
            <a:ln>
              <a:noFill/>
            </a:ln>
          </p:spPr>
        </p:sp>
        <p:sp>
          <p:nvSpPr>
            <p:cNvPr id="386" name="Google Shape;386;g2c89a376e85_0_97"/>
            <p:cNvSpPr/>
            <p:nvPr/>
          </p:nvSpPr>
          <p:spPr>
            <a:xfrm rot="5400000">
              <a:off x="-254906" y="254906"/>
              <a:ext cx="2431169" cy="1921357"/>
            </a:xfrm>
            <a:custGeom>
              <a:rect b="b" l="l" r="r" t="t"/>
              <a:pathLst>
                <a:path extrusionOk="0" h="1921357" w="2431169">
                  <a:moveTo>
                    <a:pt x="2431169" y="1921357"/>
                  </a:moveTo>
                  <a:lnTo>
                    <a:pt x="0" y="1921357"/>
                  </a:lnTo>
                  <a:lnTo>
                    <a:pt x="0" y="0"/>
                  </a:lnTo>
                  <a:lnTo>
                    <a:pt x="2431169" y="0"/>
                  </a:lnTo>
                  <a:lnTo>
                    <a:pt x="2431169" y="1921357"/>
                  </a:lnTo>
                  <a:close/>
                </a:path>
              </a:pathLst>
            </a:custGeom>
            <a:blipFill rotWithShape="1">
              <a:blip r:embed="rId6">
                <a:alphaModFix/>
              </a:blip>
              <a:stretch>
                <a:fillRect b="0" l="0" r="0" t="0"/>
              </a:stretch>
            </a:blipFill>
            <a:ln>
              <a:noFill/>
            </a:ln>
          </p:spPr>
        </p:sp>
      </p:grpSp>
      <p:sp>
        <p:nvSpPr>
          <p:cNvPr id="387" name="Google Shape;387;g2c89a376e85_0_97"/>
          <p:cNvSpPr txBox="1"/>
          <p:nvPr/>
        </p:nvSpPr>
        <p:spPr>
          <a:xfrm>
            <a:off x="936728" y="317798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2</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OVER</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UNDER</a:t>
            </a:r>
            <a:endParaRPr b="1" i="0" sz="1400" u="none" cap="none" strike="noStrike">
              <a:solidFill>
                <a:srgbClr val="000000"/>
              </a:solidFill>
              <a:latin typeface="Arial"/>
              <a:ea typeface="Arial"/>
              <a:cs typeface="Arial"/>
              <a:sym typeface="Arial"/>
            </a:endParaRPr>
          </a:p>
        </p:txBody>
      </p:sp>
      <p:sp>
        <p:nvSpPr>
          <p:cNvPr id="388" name="Google Shape;388;g2c89a376e85_0_97"/>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392" name="Shape 392"/>
        <p:cNvGrpSpPr/>
        <p:nvPr/>
      </p:nvGrpSpPr>
      <p:grpSpPr>
        <a:xfrm>
          <a:off x="0" y="0"/>
          <a:ext cx="0" cy="0"/>
          <a:chOff x="0" y="0"/>
          <a:chExt cx="0" cy="0"/>
        </a:xfrm>
      </p:grpSpPr>
      <p:pic>
        <p:nvPicPr>
          <p:cNvPr id="393" name="Google Shape;393;g2f6764fa868_0_148"/>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394" name="Google Shape;394;g2f6764fa868_0_148"/>
          <p:cNvGrpSpPr/>
          <p:nvPr/>
        </p:nvGrpSpPr>
        <p:grpSpPr>
          <a:xfrm>
            <a:off x="6203135" y="404247"/>
            <a:ext cx="11151698" cy="9335593"/>
            <a:chOff x="0" y="-38100"/>
            <a:chExt cx="2974500" cy="2490089"/>
          </a:xfrm>
        </p:grpSpPr>
        <p:sp>
          <p:nvSpPr>
            <p:cNvPr id="395" name="Google Shape;395;g2f6764fa868_0_148"/>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2f6764fa868_0_148"/>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7" name="Google Shape;397;g2f6764fa868_0_148"/>
          <p:cNvGrpSpPr/>
          <p:nvPr/>
        </p:nvGrpSpPr>
        <p:grpSpPr>
          <a:xfrm>
            <a:off x="6597791" y="778354"/>
            <a:ext cx="10403839" cy="8561445"/>
            <a:chOff x="0" y="-38100"/>
            <a:chExt cx="2775023" cy="2283600"/>
          </a:xfrm>
        </p:grpSpPr>
        <p:sp>
          <p:nvSpPr>
            <p:cNvPr id="398" name="Google Shape;398;g2f6764fa868_0_148"/>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2f6764fa868_0_148"/>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g2f6764fa868_0_148"/>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401" name="Google Shape;401;g2f6764fa868_0_148"/>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402" name="Google Shape;402;g2f6764fa868_0_148"/>
          <p:cNvGrpSpPr/>
          <p:nvPr/>
        </p:nvGrpSpPr>
        <p:grpSpPr>
          <a:xfrm>
            <a:off x="7371459" y="5390914"/>
            <a:ext cx="8930964" cy="851154"/>
            <a:chOff x="0" y="0"/>
            <a:chExt cx="2376900" cy="225525"/>
          </a:xfrm>
        </p:grpSpPr>
        <p:sp>
          <p:nvSpPr>
            <p:cNvPr id="403" name="Google Shape;403;g2f6764fa868_0_148"/>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2f6764fa868_0_148"/>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05" name="Google Shape;405;g2f6764fa868_0_148"/>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3</a:t>
            </a:r>
            <a:endParaRPr b="1" i="0" sz="1900" u="none" cap="none" strike="noStrike">
              <a:solidFill>
                <a:srgbClr val="000000"/>
              </a:solidFill>
              <a:latin typeface="Arial"/>
              <a:ea typeface="Arial"/>
              <a:cs typeface="Arial"/>
              <a:sym typeface="Arial"/>
            </a:endParaRPr>
          </a:p>
        </p:txBody>
      </p:sp>
      <p:sp>
        <p:nvSpPr>
          <p:cNvPr id="406" name="Google Shape;406;g2f6764fa868_0_148"/>
          <p:cNvSpPr txBox="1"/>
          <p:nvPr/>
        </p:nvSpPr>
        <p:spPr>
          <a:xfrm>
            <a:off x="7246800" y="6572294"/>
            <a:ext cx="9086100" cy="24201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10079" u="sng"/>
              <a:t>TRIFECTA</a:t>
            </a:r>
            <a:endParaRPr b="1" sz="10079" u="sng"/>
          </a:p>
          <a:p>
            <a:pPr indent="0" lvl="0" marL="0" marR="0" rtl="0" algn="ctr">
              <a:lnSpc>
                <a:spcPct val="77993"/>
              </a:lnSpc>
              <a:spcBef>
                <a:spcPts val="0"/>
              </a:spcBef>
              <a:spcAft>
                <a:spcPts val="0"/>
              </a:spcAft>
              <a:buClr>
                <a:srgbClr val="000000"/>
              </a:buClr>
              <a:buSzPts val="9879"/>
              <a:buFont typeface="Arial"/>
              <a:buNone/>
            </a:pPr>
            <a:r>
              <a:rPr b="1" lang="en-US" sz="10079" u="sng"/>
              <a:t>TRIVIA</a:t>
            </a:r>
            <a:endParaRPr b="1" sz="10079" u="sng"/>
          </a:p>
        </p:txBody>
      </p:sp>
      <p:grpSp>
        <p:nvGrpSpPr>
          <p:cNvPr id="407" name="Google Shape;407;g2f6764fa868_0_148"/>
          <p:cNvGrpSpPr/>
          <p:nvPr/>
        </p:nvGrpSpPr>
        <p:grpSpPr>
          <a:xfrm>
            <a:off x="542303" y="5797696"/>
            <a:ext cx="5056332" cy="3977978"/>
            <a:chOff x="0" y="-38100"/>
            <a:chExt cx="1331700" cy="1047691"/>
          </a:xfrm>
        </p:grpSpPr>
        <p:sp>
          <p:nvSpPr>
            <p:cNvPr id="408" name="Google Shape;408;g2f6764fa868_0_148"/>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2f6764fa868_0_148"/>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g2f6764fa868_0_148"/>
          <p:cNvGrpSpPr/>
          <p:nvPr/>
        </p:nvGrpSpPr>
        <p:grpSpPr>
          <a:xfrm>
            <a:off x="788842" y="6010235"/>
            <a:ext cx="4551724" cy="3534534"/>
            <a:chOff x="0" y="-38100"/>
            <a:chExt cx="1198800" cy="930900"/>
          </a:xfrm>
        </p:grpSpPr>
        <p:sp>
          <p:nvSpPr>
            <p:cNvPr id="411" name="Google Shape;411;g2f6764fa868_0_148"/>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2f6764fa868_0_148"/>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3" name="Google Shape;413;g2f6764fa868_0_148"/>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3</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grpSp>
        <p:nvGrpSpPr>
          <p:cNvPr id="414" name="Google Shape;414;g2f6764fa868_0_148"/>
          <p:cNvGrpSpPr/>
          <p:nvPr/>
        </p:nvGrpSpPr>
        <p:grpSpPr>
          <a:xfrm>
            <a:off x="9419028" y="1260301"/>
            <a:ext cx="4484574" cy="3800408"/>
            <a:chOff x="0" y="0"/>
            <a:chExt cx="2698949" cy="2626768"/>
          </a:xfrm>
        </p:grpSpPr>
        <p:sp>
          <p:nvSpPr>
            <p:cNvPr id="415" name="Google Shape;415;g2f6764fa868_0_148"/>
            <p:cNvSpPr/>
            <p:nvPr/>
          </p:nvSpPr>
          <p:spPr>
            <a:xfrm>
              <a:off x="695120" y="0"/>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5">
                <a:alphaModFix/>
              </a:blip>
              <a:stretch>
                <a:fillRect b="0" l="0" r="0" t="0"/>
              </a:stretch>
            </a:blipFill>
            <a:ln>
              <a:noFill/>
            </a:ln>
          </p:spPr>
        </p:sp>
        <p:sp>
          <p:nvSpPr>
            <p:cNvPr id="416" name="Google Shape;416;g2f6764fa868_0_148"/>
            <p:cNvSpPr/>
            <p:nvPr/>
          </p:nvSpPr>
          <p:spPr>
            <a:xfrm>
              <a:off x="1408623"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5">
                <a:alphaModFix/>
              </a:blip>
              <a:stretch>
                <a:fillRect b="0" l="0" r="0" t="0"/>
              </a:stretch>
            </a:blipFill>
            <a:ln>
              <a:noFill/>
            </a:ln>
          </p:spPr>
        </p:sp>
        <p:sp>
          <p:nvSpPr>
            <p:cNvPr id="417" name="Google Shape;417;g2f6764fa868_0_148"/>
            <p:cNvSpPr/>
            <p:nvPr/>
          </p:nvSpPr>
          <p:spPr>
            <a:xfrm>
              <a:off x="0"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5">
                <a:alphaModFix/>
              </a:blip>
              <a:stretch>
                <a:fillRect b="0" l="0" r="0" t="0"/>
              </a:stretch>
            </a:blipFill>
            <a:ln>
              <a:noFill/>
            </a:ln>
          </p:spPr>
        </p:sp>
        <p:sp>
          <p:nvSpPr>
            <p:cNvPr id="418" name="Google Shape;418;g2f6764fa868_0_148"/>
            <p:cNvSpPr txBox="1"/>
            <p:nvPr/>
          </p:nvSpPr>
          <p:spPr>
            <a:xfrm>
              <a:off x="157041" y="1589352"/>
              <a:ext cx="922500" cy="6639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8000" u="none" cap="none" strike="noStrike">
                  <a:solidFill>
                    <a:srgbClr val="FFFFFF"/>
                  </a:solidFill>
                  <a:latin typeface="Arial"/>
                  <a:ea typeface="Arial"/>
                  <a:cs typeface="Arial"/>
                  <a:sym typeface="Arial"/>
                </a:rPr>
                <a:t>2</a:t>
              </a:r>
              <a:endParaRPr b="1" i="0" sz="8000" u="none" cap="none" strike="noStrike">
                <a:solidFill>
                  <a:srgbClr val="000000"/>
                </a:solidFill>
                <a:latin typeface="Arial"/>
                <a:ea typeface="Arial"/>
                <a:cs typeface="Arial"/>
                <a:sym typeface="Arial"/>
              </a:endParaRPr>
            </a:p>
          </p:txBody>
        </p:sp>
        <p:sp>
          <p:nvSpPr>
            <p:cNvPr id="419" name="Google Shape;419;g2f6764fa868_0_148"/>
            <p:cNvSpPr txBox="1"/>
            <p:nvPr/>
          </p:nvSpPr>
          <p:spPr>
            <a:xfrm>
              <a:off x="1574205" y="1600598"/>
              <a:ext cx="922500" cy="6639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8000" u="none" cap="none" strike="noStrike">
                  <a:solidFill>
                    <a:srgbClr val="FFFFFF"/>
                  </a:solidFill>
                  <a:latin typeface="Arial"/>
                  <a:ea typeface="Arial"/>
                  <a:cs typeface="Arial"/>
                  <a:sym typeface="Arial"/>
                </a:rPr>
                <a:t>3</a:t>
              </a:r>
              <a:endParaRPr b="1" i="0" sz="8000" u="none" cap="none" strike="noStrike">
                <a:solidFill>
                  <a:srgbClr val="000000"/>
                </a:solidFill>
                <a:latin typeface="Arial"/>
                <a:ea typeface="Arial"/>
                <a:cs typeface="Arial"/>
                <a:sym typeface="Arial"/>
              </a:endParaRPr>
            </a:p>
          </p:txBody>
        </p:sp>
        <p:sp>
          <p:nvSpPr>
            <p:cNvPr id="420" name="Google Shape;420;g2f6764fa868_0_148"/>
            <p:cNvSpPr txBox="1"/>
            <p:nvPr/>
          </p:nvSpPr>
          <p:spPr>
            <a:xfrm>
              <a:off x="888198" y="419228"/>
              <a:ext cx="922500" cy="6639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8000" u="none" cap="none" strike="noStrike">
                  <a:solidFill>
                    <a:srgbClr val="FFFFFF"/>
                  </a:solidFill>
                  <a:latin typeface="Arial"/>
                  <a:ea typeface="Arial"/>
                  <a:cs typeface="Arial"/>
                  <a:sym typeface="Arial"/>
                </a:rPr>
                <a:t>1</a:t>
              </a:r>
              <a:endParaRPr b="1" i="0" sz="80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424" name="Shape 424"/>
        <p:cNvGrpSpPr/>
        <p:nvPr/>
      </p:nvGrpSpPr>
      <p:grpSpPr>
        <a:xfrm>
          <a:off x="0" y="0"/>
          <a:ext cx="0" cy="0"/>
          <a:chOff x="0" y="0"/>
          <a:chExt cx="0" cy="0"/>
        </a:xfrm>
      </p:grpSpPr>
      <p:pic>
        <p:nvPicPr>
          <p:cNvPr id="425" name="Google Shape;425;p6"/>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426" name="Google Shape;426;p6"/>
          <p:cNvGrpSpPr/>
          <p:nvPr/>
        </p:nvGrpSpPr>
        <p:grpSpPr>
          <a:xfrm>
            <a:off x="690188" y="402427"/>
            <a:ext cx="5055806" cy="5785979"/>
            <a:chOff x="0" y="-38100"/>
            <a:chExt cx="1331570" cy="1523879"/>
          </a:xfrm>
        </p:grpSpPr>
        <p:sp>
          <p:nvSpPr>
            <p:cNvPr id="427" name="Google Shape;427;p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6"/>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9" name="Google Shape;429;p6"/>
          <p:cNvGrpSpPr/>
          <p:nvPr/>
        </p:nvGrpSpPr>
        <p:grpSpPr>
          <a:xfrm>
            <a:off x="936728" y="614966"/>
            <a:ext cx="4551225" cy="5326540"/>
            <a:chOff x="0" y="-38100"/>
            <a:chExt cx="1198676" cy="1402875"/>
          </a:xfrm>
        </p:grpSpPr>
        <p:sp>
          <p:nvSpPr>
            <p:cNvPr id="430" name="Google Shape;430;p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6"/>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6"/>
          <p:cNvGrpSpPr/>
          <p:nvPr/>
        </p:nvGrpSpPr>
        <p:grpSpPr>
          <a:xfrm>
            <a:off x="6203135" y="404246"/>
            <a:ext cx="11151701" cy="2963501"/>
            <a:chOff x="0" y="-38100"/>
            <a:chExt cx="2974477" cy="790450"/>
          </a:xfrm>
        </p:grpSpPr>
        <p:sp>
          <p:nvSpPr>
            <p:cNvPr id="433" name="Google Shape;433;p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6"/>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6"/>
          <p:cNvGrpSpPr/>
          <p:nvPr/>
        </p:nvGrpSpPr>
        <p:grpSpPr>
          <a:xfrm>
            <a:off x="6597791" y="854554"/>
            <a:ext cx="10403921" cy="2197742"/>
            <a:chOff x="0" y="-17775"/>
            <a:chExt cx="2775023" cy="586200"/>
          </a:xfrm>
        </p:grpSpPr>
        <p:sp>
          <p:nvSpPr>
            <p:cNvPr id="436" name="Google Shape;436;p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6"/>
            <p:cNvSpPr txBox="1"/>
            <p:nvPr/>
          </p:nvSpPr>
          <p:spPr>
            <a:xfrm>
              <a:off x="0" y="-17775"/>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6"/>
          <p:cNvSpPr txBox="1"/>
          <p:nvPr/>
        </p:nvSpPr>
        <p:spPr>
          <a:xfrm>
            <a:off x="6799975" y="1209275"/>
            <a:ext cx="10094700" cy="1460100"/>
          </a:xfrm>
          <a:prstGeom prst="rect">
            <a:avLst/>
          </a:prstGeom>
          <a:noFill/>
          <a:ln>
            <a:noFill/>
          </a:ln>
        </p:spPr>
        <p:txBody>
          <a:bodyPr anchorCtr="0" anchor="ctr" bIns="0" lIns="0" spcFirstLastPara="1" rIns="0" wrap="square" tIns="0">
            <a:noAutofit/>
          </a:bodyPr>
          <a:lstStyle/>
          <a:p>
            <a:pPr indent="0" lvl="0" marL="0" rtl="0" algn="ctr">
              <a:lnSpc>
                <a:spcPct val="80000"/>
              </a:lnSpc>
              <a:spcBef>
                <a:spcPts val="0"/>
              </a:spcBef>
              <a:spcAft>
                <a:spcPts val="0"/>
              </a:spcAft>
              <a:buClr>
                <a:schemeClr val="dk1"/>
              </a:buClr>
              <a:buSzPts val="1100"/>
              <a:buFont typeface="Arial"/>
              <a:buNone/>
            </a:pPr>
            <a:r>
              <a:rPr b="1" lang="en-US" sz="3000"/>
              <a:t>What famous novel, read in many schools across America, begins with the line, “In my younger and more vulnerable years my father gave me some advice that I’ve been turning over in my mind ever since”?</a:t>
            </a:r>
            <a:endParaRPr b="1" sz="3000"/>
          </a:p>
        </p:txBody>
      </p:sp>
      <p:grpSp>
        <p:nvGrpSpPr>
          <p:cNvPr id="439" name="Google Shape;439;p6"/>
          <p:cNvGrpSpPr/>
          <p:nvPr/>
        </p:nvGrpSpPr>
        <p:grpSpPr>
          <a:xfrm>
            <a:off x="6203135" y="3590329"/>
            <a:ext cx="11151701" cy="2963501"/>
            <a:chOff x="0" y="-38100"/>
            <a:chExt cx="2974477" cy="790450"/>
          </a:xfrm>
        </p:grpSpPr>
        <p:sp>
          <p:nvSpPr>
            <p:cNvPr id="440" name="Google Shape;440;p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6"/>
          <p:cNvGrpSpPr/>
          <p:nvPr/>
        </p:nvGrpSpPr>
        <p:grpSpPr>
          <a:xfrm>
            <a:off x="6597791" y="3964436"/>
            <a:ext cx="10403921" cy="2198139"/>
            <a:chOff x="0" y="-38100"/>
            <a:chExt cx="2775023" cy="586306"/>
          </a:xfrm>
        </p:grpSpPr>
        <p:sp>
          <p:nvSpPr>
            <p:cNvPr id="443" name="Google Shape;443;p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5" name="Google Shape;445;p6"/>
          <p:cNvSpPr txBox="1"/>
          <p:nvPr/>
        </p:nvSpPr>
        <p:spPr>
          <a:xfrm>
            <a:off x="6754375" y="4715175"/>
            <a:ext cx="100491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When talking about Lewis and Clark,</a:t>
            </a:r>
            <a:endParaRPr b="1" sz="3600"/>
          </a:p>
          <a:p>
            <a:pPr indent="0" lvl="0" marL="0" rtl="0" algn="ctr">
              <a:lnSpc>
                <a:spcPct val="80000"/>
              </a:lnSpc>
              <a:spcBef>
                <a:spcPts val="0"/>
              </a:spcBef>
              <a:spcAft>
                <a:spcPts val="0"/>
              </a:spcAft>
              <a:buClr>
                <a:schemeClr val="dk1"/>
              </a:buClr>
              <a:buSzPts val="1100"/>
              <a:buFont typeface="Arial"/>
              <a:buNone/>
            </a:pPr>
            <a:r>
              <a:rPr b="1" lang="en-US" sz="3600"/>
              <a:t>what is Lewis’s first name?</a:t>
            </a:r>
            <a:endParaRPr b="1" sz="3600"/>
          </a:p>
        </p:txBody>
      </p:sp>
      <p:grpSp>
        <p:nvGrpSpPr>
          <p:cNvPr id="446" name="Google Shape;446;p6"/>
          <p:cNvGrpSpPr/>
          <p:nvPr/>
        </p:nvGrpSpPr>
        <p:grpSpPr>
          <a:xfrm>
            <a:off x="6203135" y="6772937"/>
            <a:ext cx="11151701" cy="2930508"/>
            <a:chOff x="0" y="-38100"/>
            <a:chExt cx="2974477" cy="781650"/>
          </a:xfrm>
        </p:grpSpPr>
        <p:sp>
          <p:nvSpPr>
            <p:cNvPr id="447" name="Google Shape;447;p6"/>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6"/>
            <p:cNvSpPr txBox="1"/>
            <p:nvPr/>
          </p:nvSpPr>
          <p:spPr>
            <a:xfrm>
              <a:off x="0" y="-38100"/>
              <a:ext cx="2974477" cy="7816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6"/>
          <p:cNvGrpSpPr/>
          <p:nvPr/>
        </p:nvGrpSpPr>
        <p:grpSpPr>
          <a:xfrm>
            <a:off x="6597791" y="7147046"/>
            <a:ext cx="10403839" cy="2198120"/>
            <a:chOff x="0" y="-38100"/>
            <a:chExt cx="2775023" cy="586306"/>
          </a:xfrm>
        </p:grpSpPr>
        <p:sp>
          <p:nvSpPr>
            <p:cNvPr id="450" name="Google Shape;450;p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6"/>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6"/>
          <p:cNvSpPr txBox="1"/>
          <p:nvPr/>
        </p:nvSpPr>
        <p:spPr>
          <a:xfrm>
            <a:off x="6752363" y="7795813"/>
            <a:ext cx="100947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On what continent would you</a:t>
            </a:r>
            <a:endParaRPr b="1" sz="3600"/>
          </a:p>
          <a:p>
            <a:pPr indent="0" lvl="0" marL="0" rtl="0" algn="ctr">
              <a:lnSpc>
                <a:spcPct val="80000"/>
              </a:lnSpc>
              <a:spcBef>
                <a:spcPts val="0"/>
              </a:spcBef>
              <a:spcAft>
                <a:spcPts val="0"/>
              </a:spcAft>
              <a:buClr>
                <a:schemeClr val="dk1"/>
              </a:buClr>
              <a:buSzPts val="1100"/>
              <a:buFont typeface="Arial"/>
              <a:buNone/>
            </a:pPr>
            <a:r>
              <a:rPr b="1" lang="en-US" sz="3600"/>
              <a:t>find the country Libya?</a:t>
            </a:r>
            <a:endParaRPr b="1" sz="3600"/>
          </a:p>
        </p:txBody>
      </p:sp>
      <p:grpSp>
        <p:nvGrpSpPr>
          <p:cNvPr id="453" name="Google Shape;453;p6"/>
          <p:cNvGrpSpPr/>
          <p:nvPr/>
        </p:nvGrpSpPr>
        <p:grpSpPr>
          <a:xfrm>
            <a:off x="2205985" y="977841"/>
            <a:ext cx="2024212" cy="1970076"/>
            <a:chOff x="0" y="0"/>
            <a:chExt cx="2698949" cy="2626768"/>
          </a:xfrm>
        </p:grpSpPr>
        <p:sp>
          <p:nvSpPr>
            <p:cNvPr id="454" name="Google Shape;454;p6"/>
            <p:cNvSpPr/>
            <p:nvPr/>
          </p:nvSpPr>
          <p:spPr>
            <a:xfrm>
              <a:off x="695120" y="0"/>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4">
                <a:alphaModFix/>
              </a:blip>
              <a:stretch>
                <a:fillRect b="0" l="0" r="0" t="0"/>
              </a:stretch>
            </a:blipFill>
            <a:ln>
              <a:noFill/>
            </a:ln>
          </p:spPr>
        </p:sp>
        <p:sp>
          <p:nvSpPr>
            <p:cNvPr id="455" name="Google Shape;455;p6"/>
            <p:cNvSpPr/>
            <p:nvPr/>
          </p:nvSpPr>
          <p:spPr>
            <a:xfrm>
              <a:off x="1408623"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4">
                <a:alphaModFix/>
              </a:blip>
              <a:stretch>
                <a:fillRect b="0" l="0" r="0" t="0"/>
              </a:stretch>
            </a:blipFill>
            <a:ln>
              <a:noFill/>
            </a:ln>
          </p:spPr>
        </p:sp>
        <p:sp>
          <p:nvSpPr>
            <p:cNvPr id="456" name="Google Shape;456;p6"/>
            <p:cNvSpPr/>
            <p:nvPr/>
          </p:nvSpPr>
          <p:spPr>
            <a:xfrm>
              <a:off x="0"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4">
                <a:alphaModFix/>
              </a:blip>
              <a:stretch>
                <a:fillRect b="0" l="0" r="0" t="0"/>
              </a:stretch>
            </a:blipFill>
            <a:ln>
              <a:noFill/>
            </a:ln>
          </p:spPr>
        </p:sp>
        <p:sp>
          <p:nvSpPr>
            <p:cNvPr id="457" name="Google Shape;457;p6"/>
            <p:cNvSpPr txBox="1"/>
            <p:nvPr/>
          </p:nvSpPr>
          <p:spPr>
            <a:xfrm>
              <a:off x="157041" y="1589352"/>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sp>
          <p:nvSpPr>
            <p:cNvPr id="458" name="Google Shape;458;p6"/>
            <p:cNvSpPr txBox="1"/>
            <p:nvPr/>
          </p:nvSpPr>
          <p:spPr>
            <a:xfrm>
              <a:off x="1574205" y="160059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p:txBody>
        </p:sp>
        <p:sp>
          <p:nvSpPr>
            <p:cNvPr id="459" name="Google Shape;459;p6"/>
            <p:cNvSpPr txBox="1"/>
            <p:nvPr/>
          </p:nvSpPr>
          <p:spPr>
            <a:xfrm>
              <a:off x="888198" y="41922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1</a:t>
              </a:r>
              <a:endParaRPr b="1" i="0" sz="1400" u="none" cap="none" strike="noStrike">
                <a:solidFill>
                  <a:srgbClr val="000000"/>
                </a:solidFill>
                <a:latin typeface="Arial"/>
                <a:ea typeface="Arial"/>
                <a:cs typeface="Arial"/>
                <a:sym typeface="Arial"/>
              </a:endParaRPr>
            </a:p>
          </p:txBody>
        </p:sp>
      </p:grpSp>
      <p:sp>
        <p:nvSpPr>
          <p:cNvPr id="460" name="Google Shape;460;p6"/>
          <p:cNvSpPr txBox="1"/>
          <p:nvPr/>
        </p:nvSpPr>
        <p:spPr>
          <a:xfrm>
            <a:off x="936728" y="320582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3</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TRIFECTA</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p:txBody>
      </p:sp>
      <p:sp>
        <p:nvSpPr>
          <p:cNvPr id="461" name="Google Shape;461;p6"/>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
        <p:nvSpPr>
          <p:cNvPr id="462" name="Google Shape;462;p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466" name="Shape 466"/>
        <p:cNvGrpSpPr/>
        <p:nvPr/>
      </p:nvGrpSpPr>
      <p:grpSpPr>
        <a:xfrm>
          <a:off x="0" y="0"/>
          <a:ext cx="0" cy="0"/>
          <a:chOff x="0" y="0"/>
          <a:chExt cx="0" cy="0"/>
        </a:xfrm>
      </p:grpSpPr>
      <p:pic>
        <p:nvPicPr>
          <p:cNvPr id="467" name="Google Shape;467;g2b8f2e37e38_0_208"/>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468" name="Google Shape;468;g2b8f2e37e38_0_20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469" name="Google Shape;469;g2b8f2e37e38_0_208"/>
          <p:cNvGrpSpPr/>
          <p:nvPr/>
        </p:nvGrpSpPr>
        <p:grpSpPr>
          <a:xfrm>
            <a:off x="6203125" y="404256"/>
            <a:ext cx="11151698" cy="8930516"/>
            <a:chOff x="0" y="-38100"/>
            <a:chExt cx="2974500" cy="790500"/>
          </a:xfrm>
        </p:grpSpPr>
        <p:sp>
          <p:nvSpPr>
            <p:cNvPr id="470" name="Google Shape;470;g2b8f2e37e38_0_20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2b8f2e37e38_0_20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g2b8f2e37e38_0_208"/>
          <p:cNvGrpSpPr/>
          <p:nvPr/>
        </p:nvGrpSpPr>
        <p:grpSpPr>
          <a:xfrm>
            <a:off x="6577050" y="614976"/>
            <a:ext cx="10403839" cy="8359082"/>
            <a:chOff x="0" y="-38100"/>
            <a:chExt cx="2775023" cy="586306"/>
          </a:xfrm>
        </p:grpSpPr>
        <p:sp>
          <p:nvSpPr>
            <p:cNvPr id="473" name="Google Shape;473;g2b8f2e37e38_0_20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2b8f2e37e38_0_20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5" name="Google Shape;475;g2b8f2e37e38_0_208"/>
          <p:cNvSpPr/>
          <p:nvPr/>
        </p:nvSpPr>
        <p:spPr>
          <a:xfrm>
            <a:off x="11082600" y="3759898"/>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476" name="Google Shape;476;g2b8f2e37e38_0_208"/>
          <p:cNvSpPr txBox="1"/>
          <p:nvPr/>
        </p:nvSpPr>
        <p:spPr>
          <a:xfrm>
            <a:off x="7406924" y="5512937"/>
            <a:ext cx="8744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1" lang="en-US" sz="6000"/>
              <a:t>The Great Gatsby</a:t>
            </a:r>
            <a:endParaRPr b="1" i="1" sz="3600"/>
          </a:p>
        </p:txBody>
      </p:sp>
      <p:grpSp>
        <p:nvGrpSpPr>
          <p:cNvPr id="477" name="Google Shape;477;g2b8f2e37e38_0_208"/>
          <p:cNvGrpSpPr/>
          <p:nvPr/>
        </p:nvGrpSpPr>
        <p:grpSpPr>
          <a:xfrm>
            <a:off x="690188" y="402426"/>
            <a:ext cx="5056332" cy="5786476"/>
            <a:chOff x="0" y="-38100"/>
            <a:chExt cx="1331700" cy="1524000"/>
          </a:xfrm>
        </p:grpSpPr>
        <p:sp>
          <p:nvSpPr>
            <p:cNvPr id="478" name="Google Shape;478;g2b8f2e37e38_0_20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2b8f2e37e38_0_208"/>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g2b8f2e37e38_0_208"/>
          <p:cNvGrpSpPr/>
          <p:nvPr/>
        </p:nvGrpSpPr>
        <p:grpSpPr>
          <a:xfrm>
            <a:off x="936728" y="614965"/>
            <a:ext cx="4551724" cy="5326576"/>
            <a:chOff x="0" y="-38100"/>
            <a:chExt cx="1198800" cy="1402875"/>
          </a:xfrm>
        </p:grpSpPr>
        <p:sp>
          <p:nvSpPr>
            <p:cNvPr id="481" name="Google Shape;481;g2b8f2e37e38_0_20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2b8f2e37e38_0_208"/>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g2b8f2e37e38_0_208"/>
          <p:cNvGrpSpPr/>
          <p:nvPr/>
        </p:nvGrpSpPr>
        <p:grpSpPr>
          <a:xfrm>
            <a:off x="2205985" y="977841"/>
            <a:ext cx="2024212" cy="1970076"/>
            <a:chOff x="0" y="0"/>
            <a:chExt cx="2698949" cy="2626768"/>
          </a:xfrm>
        </p:grpSpPr>
        <p:sp>
          <p:nvSpPr>
            <p:cNvPr id="484" name="Google Shape;484;g2b8f2e37e38_0_208"/>
            <p:cNvSpPr/>
            <p:nvPr/>
          </p:nvSpPr>
          <p:spPr>
            <a:xfrm>
              <a:off x="695120" y="0"/>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485" name="Google Shape;485;g2b8f2e37e38_0_208"/>
            <p:cNvSpPr/>
            <p:nvPr/>
          </p:nvSpPr>
          <p:spPr>
            <a:xfrm>
              <a:off x="1408623"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486" name="Google Shape;486;g2b8f2e37e38_0_208"/>
            <p:cNvSpPr/>
            <p:nvPr/>
          </p:nvSpPr>
          <p:spPr>
            <a:xfrm>
              <a:off x="0"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487" name="Google Shape;487;g2b8f2e37e38_0_208"/>
            <p:cNvSpPr txBox="1"/>
            <p:nvPr/>
          </p:nvSpPr>
          <p:spPr>
            <a:xfrm>
              <a:off x="157041" y="1589352"/>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sp>
          <p:nvSpPr>
            <p:cNvPr id="488" name="Google Shape;488;g2b8f2e37e38_0_208"/>
            <p:cNvSpPr txBox="1"/>
            <p:nvPr/>
          </p:nvSpPr>
          <p:spPr>
            <a:xfrm>
              <a:off x="1574205" y="160059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p:txBody>
        </p:sp>
        <p:sp>
          <p:nvSpPr>
            <p:cNvPr id="489" name="Google Shape;489;g2b8f2e37e38_0_208"/>
            <p:cNvSpPr txBox="1"/>
            <p:nvPr/>
          </p:nvSpPr>
          <p:spPr>
            <a:xfrm>
              <a:off x="888198" y="41922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1</a:t>
              </a:r>
              <a:endParaRPr b="1" i="0" sz="1400" u="none" cap="none" strike="noStrike">
                <a:solidFill>
                  <a:srgbClr val="000000"/>
                </a:solidFill>
                <a:latin typeface="Arial"/>
                <a:ea typeface="Arial"/>
                <a:cs typeface="Arial"/>
                <a:sym typeface="Arial"/>
              </a:endParaRPr>
            </a:p>
          </p:txBody>
        </p:sp>
      </p:grpSp>
      <p:sp>
        <p:nvSpPr>
          <p:cNvPr id="490" name="Google Shape;490;g2b8f2e37e38_0_208"/>
          <p:cNvSpPr txBox="1"/>
          <p:nvPr/>
        </p:nvSpPr>
        <p:spPr>
          <a:xfrm>
            <a:off x="936728" y="320582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3</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TRIFECTA</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p:txBody>
      </p:sp>
      <p:sp>
        <p:nvSpPr>
          <p:cNvPr id="491" name="Google Shape;491;g2b8f2e37e38_0_208"/>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495" name="Shape 495"/>
        <p:cNvGrpSpPr/>
        <p:nvPr/>
      </p:nvGrpSpPr>
      <p:grpSpPr>
        <a:xfrm>
          <a:off x="0" y="0"/>
          <a:ext cx="0" cy="0"/>
          <a:chOff x="0" y="0"/>
          <a:chExt cx="0" cy="0"/>
        </a:xfrm>
      </p:grpSpPr>
      <p:pic>
        <p:nvPicPr>
          <p:cNvPr id="496" name="Google Shape;496;g2c89a376e85_0_126"/>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497" name="Google Shape;497;g2c89a376e85_0_12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498" name="Google Shape;498;g2c89a376e85_0_126"/>
          <p:cNvGrpSpPr/>
          <p:nvPr/>
        </p:nvGrpSpPr>
        <p:grpSpPr>
          <a:xfrm>
            <a:off x="6203125" y="404256"/>
            <a:ext cx="11151698" cy="8930516"/>
            <a:chOff x="0" y="-38100"/>
            <a:chExt cx="2974500" cy="790500"/>
          </a:xfrm>
        </p:grpSpPr>
        <p:sp>
          <p:nvSpPr>
            <p:cNvPr id="499" name="Google Shape;499;g2c89a376e85_0_12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2c89a376e85_0_126"/>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g2c89a376e85_0_126"/>
          <p:cNvGrpSpPr/>
          <p:nvPr/>
        </p:nvGrpSpPr>
        <p:grpSpPr>
          <a:xfrm>
            <a:off x="6577050" y="614976"/>
            <a:ext cx="10403839" cy="8359082"/>
            <a:chOff x="0" y="-38100"/>
            <a:chExt cx="2775023" cy="586306"/>
          </a:xfrm>
        </p:grpSpPr>
        <p:sp>
          <p:nvSpPr>
            <p:cNvPr id="502" name="Google Shape;502;g2c89a376e85_0_12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2c89a376e85_0_12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4" name="Google Shape;504;g2c89a376e85_0_126"/>
          <p:cNvSpPr/>
          <p:nvPr/>
        </p:nvSpPr>
        <p:spPr>
          <a:xfrm>
            <a:off x="11082600" y="383433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505" name="Google Shape;505;g2c89a376e85_0_126"/>
          <p:cNvSpPr txBox="1"/>
          <p:nvPr/>
        </p:nvSpPr>
        <p:spPr>
          <a:xfrm>
            <a:off x="7406924" y="5587374"/>
            <a:ext cx="8744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1" lang="en-US" sz="6000"/>
              <a:t>Meriwether</a:t>
            </a:r>
            <a:endParaRPr b="1" i="1" sz="6000" u="none" cap="none" strike="noStrike">
              <a:solidFill>
                <a:srgbClr val="000000"/>
              </a:solidFill>
              <a:latin typeface="Arial"/>
              <a:ea typeface="Arial"/>
              <a:cs typeface="Arial"/>
              <a:sym typeface="Arial"/>
            </a:endParaRPr>
          </a:p>
        </p:txBody>
      </p:sp>
      <p:grpSp>
        <p:nvGrpSpPr>
          <p:cNvPr id="506" name="Google Shape;506;g2c89a376e85_0_126"/>
          <p:cNvGrpSpPr/>
          <p:nvPr/>
        </p:nvGrpSpPr>
        <p:grpSpPr>
          <a:xfrm>
            <a:off x="690188" y="402426"/>
            <a:ext cx="5056332" cy="5786476"/>
            <a:chOff x="0" y="-38100"/>
            <a:chExt cx="1331700" cy="1524000"/>
          </a:xfrm>
        </p:grpSpPr>
        <p:sp>
          <p:nvSpPr>
            <p:cNvPr id="507" name="Google Shape;507;g2c89a376e85_0_12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2c89a376e85_0_126"/>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g2c89a376e85_0_126"/>
          <p:cNvGrpSpPr/>
          <p:nvPr/>
        </p:nvGrpSpPr>
        <p:grpSpPr>
          <a:xfrm>
            <a:off x="936728" y="614965"/>
            <a:ext cx="4551724" cy="5326576"/>
            <a:chOff x="0" y="-38100"/>
            <a:chExt cx="1198800" cy="1402875"/>
          </a:xfrm>
        </p:grpSpPr>
        <p:sp>
          <p:nvSpPr>
            <p:cNvPr id="510" name="Google Shape;510;g2c89a376e85_0_12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2c89a376e85_0_126"/>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2" name="Google Shape;512;g2c89a376e85_0_126"/>
          <p:cNvGrpSpPr/>
          <p:nvPr/>
        </p:nvGrpSpPr>
        <p:grpSpPr>
          <a:xfrm>
            <a:off x="2205985" y="977841"/>
            <a:ext cx="2024212" cy="1970076"/>
            <a:chOff x="0" y="0"/>
            <a:chExt cx="2698949" cy="2626768"/>
          </a:xfrm>
        </p:grpSpPr>
        <p:sp>
          <p:nvSpPr>
            <p:cNvPr id="513" name="Google Shape;513;g2c89a376e85_0_126"/>
            <p:cNvSpPr/>
            <p:nvPr/>
          </p:nvSpPr>
          <p:spPr>
            <a:xfrm>
              <a:off x="695120" y="0"/>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14" name="Google Shape;514;g2c89a376e85_0_126"/>
            <p:cNvSpPr/>
            <p:nvPr/>
          </p:nvSpPr>
          <p:spPr>
            <a:xfrm>
              <a:off x="1408623"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15" name="Google Shape;515;g2c89a376e85_0_126"/>
            <p:cNvSpPr/>
            <p:nvPr/>
          </p:nvSpPr>
          <p:spPr>
            <a:xfrm>
              <a:off x="0"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16" name="Google Shape;516;g2c89a376e85_0_126"/>
            <p:cNvSpPr txBox="1"/>
            <p:nvPr/>
          </p:nvSpPr>
          <p:spPr>
            <a:xfrm>
              <a:off x="157041" y="1589352"/>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sp>
          <p:nvSpPr>
            <p:cNvPr id="517" name="Google Shape;517;g2c89a376e85_0_126"/>
            <p:cNvSpPr txBox="1"/>
            <p:nvPr/>
          </p:nvSpPr>
          <p:spPr>
            <a:xfrm>
              <a:off x="1574205" y="160059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p:txBody>
        </p:sp>
        <p:sp>
          <p:nvSpPr>
            <p:cNvPr id="518" name="Google Shape;518;g2c89a376e85_0_126"/>
            <p:cNvSpPr txBox="1"/>
            <p:nvPr/>
          </p:nvSpPr>
          <p:spPr>
            <a:xfrm>
              <a:off x="888198" y="41922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1</a:t>
              </a:r>
              <a:endParaRPr b="1" i="0" sz="1400" u="none" cap="none" strike="noStrike">
                <a:solidFill>
                  <a:srgbClr val="000000"/>
                </a:solidFill>
                <a:latin typeface="Arial"/>
                <a:ea typeface="Arial"/>
                <a:cs typeface="Arial"/>
                <a:sym typeface="Arial"/>
              </a:endParaRPr>
            </a:p>
          </p:txBody>
        </p:sp>
      </p:grpSp>
      <p:sp>
        <p:nvSpPr>
          <p:cNvPr id="519" name="Google Shape;519;g2c89a376e85_0_126"/>
          <p:cNvSpPr txBox="1"/>
          <p:nvPr/>
        </p:nvSpPr>
        <p:spPr>
          <a:xfrm>
            <a:off x="936728" y="320582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3</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TRIFECTA</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p:txBody>
      </p:sp>
      <p:sp>
        <p:nvSpPr>
          <p:cNvPr id="520" name="Google Shape;520;g2c89a376e85_0_126"/>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524" name="Shape 524"/>
        <p:cNvGrpSpPr/>
        <p:nvPr/>
      </p:nvGrpSpPr>
      <p:grpSpPr>
        <a:xfrm>
          <a:off x="0" y="0"/>
          <a:ext cx="0" cy="0"/>
          <a:chOff x="0" y="0"/>
          <a:chExt cx="0" cy="0"/>
        </a:xfrm>
      </p:grpSpPr>
      <p:pic>
        <p:nvPicPr>
          <p:cNvPr id="525" name="Google Shape;525;g2c89a376e85_0_154"/>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526" name="Google Shape;526;g2c89a376e85_0_15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527" name="Google Shape;527;g2c89a376e85_0_154"/>
          <p:cNvGrpSpPr/>
          <p:nvPr/>
        </p:nvGrpSpPr>
        <p:grpSpPr>
          <a:xfrm>
            <a:off x="6203125" y="404256"/>
            <a:ext cx="11151698" cy="8930516"/>
            <a:chOff x="0" y="-38100"/>
            <a:chExt cx="2974500" cy="790500"/>
          </a:xfrm>
        </p:grpSpPr>
        <p:sp>
          <p:nvSpPr>
            <p:cNvPr id="528" name="Google Shape;528;g2c89a376e85_0_15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2c89a376e85_0_15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g2c89a376e85_0_154"/>
          <p:cNvGrpSpPr/>
          <p:nvPr/>
        </p:nvGrpSpPr>
        <p:grpSpPr>
          <a:xfrm>
            <a:off x="6577050" y="614976"/>
            <a:ext cx="10403839" cy="8359082"/>
            <a:chOff x="0" y="-38100"/>
            <a:chExt cx="2775023" cy="586306"/>
          </a:xfrm>
        </p:grpSpPr>
        <p:sp>
          <p:nvSpPr>
            <p:cNvPr id="531" name="Google Shape;531;g2c89a376e85_0_15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c89a376e85_0_15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3" name="Google Shape;533;g2c89a376e85_0_154"/>
          <p:cNvSpPr/>
          <p:nvPr/>
        </p:nvSpPr>
        <p:spPr>
          <a:xfrm>
            <a:off x="11082600" y="394346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534" name="Google Shape;534;g2c89a376e85_0_154"/>
          <p:cNvSpPr txBox="1"/>
          <p:nvPr/>
        </p:nvSpPr>
        <p:spPr>
          <a:xfrm>
            <a:off x="7406924" y="5696499"/>
            <a:ext cx="8744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1" lang="en-US" sz="6000"/>
              <a:t>Africa</a:t>
            </a:r>
            <a:endParaRPr b="1" i="1" sz="3600"/>
          </a:p>
        </p:txBody>
      </p:sp>
      <p:grpSp>
        <p:nvGrpSpPr>
          <p:cNvPr id="535" name="Google Shape;535;g2c89a376e85_0_154"/>
          <p:cNvGrpSpPr/>
          <p:nvPr/>
        </p:nvGrpSpPr>
        <p:grpSpPr>
          <a:xfrm>
            <a:off x="690188" y="402426"/>
            <a:ext cx="5056332" cy="5786476"/>
            <a:chOff x="0" y="-38100"/>
            <a:chExt cx="1331700" cy="1524000"/>
          </a:xfrm>
        </p:grpSpPr>
        <p:sp>
          <p:nvSpPr>
            <p:cNvPr id="536" name="Google Shape;536;g2c89a376e85_0_15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2c89a376e85_0_154"/>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g2c89a376e85_0_154"/>
          <p:cNvGrpSpPr/>
          <p:nvPr/>
        </p:nvGrpSpPr>
        <p:grpSpPr>
          <a:xfrm>
            <a:off x="936728" y="614965"/>
            <a:ext cx="4551724" cy="5326576"/>
            <a:chOff x="0" y="-38100"/>
            <a:chExt cx="1198800" cy="1402875"/>
          </a:xfrm>
        </p:grpSpPr>
        <p:sp>
          <p:nvSpPr>
            <p:cNvPr id="539" name="Google Shape;539;g2c89a376e85_0_15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2c89a376e85_0_154"/>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g2c89a376e85_0_154"/>
          <p:cNvGrpSpPr/>
          <p:nvPr/>
        </p:nvGrpSpPr>
        <p:grpSpPr>
          <a:xfrm>
            <a:off x="2205985" y="977841"/>
            <a:ext cx="2024212" cy="1970076"/>
            <a:chOff x="0" y="0"/>
            <a:chExt cx="2698949" cy="2626768"/>
          </a:xfrm>
        </p:grpSpPr>
        <p:sp>
          <p:nvSpPr>
            <p:cNvPr id="542" name="Google Shape;542;g2c89a376e85_0_154"/>
            <p:cNvSpPr/>
            <p:nvPr/>
          </p:nvSpPr>
          <p:spPr>
            <a:xfrm>
              <a:off x="695120" y="0"/>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43" name="Google Shape;543;g2c89a376e85_0_154"/>
            <p:cNvSpPr/>
            <p:nvPr/>
          </p:nvSpPr>
          <p:spPr>
            <a:xfrm>
              <a:off x="1408623"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44" name="Google Shape;544;g2c89a376e85_0_154"/>
            <p:cNvSpPr/>
            <p:nvPr/>
          </p:nvSpPr>
          <p:spPr>
            <a:xfrm>
              <a:off x="0" y="1175481"/>
              <a:ext cx="1290326" cy="1451287"/>
            </a:xfrm>
            <a:custGeom>
              <a:rect b="b" l="l" r="r" t="t"/>
              <a:pathLst>
                <a:path extrusionOk="0" h="1451287" w="1290326">
                  <a:moveTo>
                    <a:pt x="0" y="0"/>
                  </a:moveTo>
                  <a:lnTo>
                    <a:pt x="1290326" y="0"/>
                  </a:lnTo>
                  <a:lnTo>
                    <a:pt x="1290326" y="1451287"/>
                  </a:lnTo>
                  <a:lnTo>
                    <a:pt x="0" y="1451287"/>
                  </a:lnTo>
                  <a:lnTo>
                    <a:pt x="0" y="0"/>
                  </a:lnTo>
                  <a:close/>
                </a:path>
              </a:pathLst>
            </a:custGeom>
            <a:blipFill rotWithShape="1">
              <a:blip r:embed="rId6">
                <a:alphaModFix/>
              </a:blip>
              <a:stretch>
                <a:fillRect b="0" l="0" r="0" t="0"/>
              </a:stretch>
            </a:blipFill>
            <a:ln>
              <a:noFill/>
            </a:ln>
          </p:spPr>
        </p:sp>
        <p:sp>
          <p:nvSpPr>
            <p:cNvPr id="545" name="Google Shape;545;g2c89a376e85_0_154"/>
            <p:cNvSpPr txBox="1"/>
            <p:nvPr/>
          </p:nvSpPr>
          <p:spPr>
            <a:xfrm>
              <a:off x="157041" y="1589352"/>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2</a:t>
              </a:r>
              <a:endParaRPr b="1" i="0" sz="1400" u="none" cap="none" strike="noStrike">
                <a:solidFill>
                  <a:srgbClr val="000000"/>
                </a:solidFill>
                <a:latin typeface="Arial"/>
                <a:ea typeface="Arial"/>
                <a:cs typeface="Arial"/>
                <a:sym typeface="Arial"/>
              </a:endParaRPr>
            </a:p>
          </p:txBody>
        </p:sp>
        <p:sp>
          <p:nvSpPr>
            <p:cNvPr id="546" name="Google Shape;546;g2c89a376e85_0_154"/>
            <p:cNvSpPr txBox="1"/>
            <p:nvPr/>
          </p:nvSpPr>
          <p:spPr>
            <a:xfrm>
              <a:off x="1574205" y="160059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3</a:t>
              </a:r>
              <a:endParaRPr b="1" i="0" sz="1400" u="none" cap="none" strike="noStrike">
                <a:solidFill>
                  <a:srgbClr val="000000"/>
                </a:solidFill>
                <a:latin typeface="Arial"/>
                <a:ea typeface="Arial"/>
                <a:cs typeface="Arial"/>
                <a:sym typeface="Arial"/>
              </a:endParaRPr>
            </a:p>
          </p:txBody>
        </p:sp>
        <p:sp>
          <p:nvSpPr>
            <p:cNvPr id="547" name="Google Shape;547;g2c89a376e85_0_154"/>
            <p:cNvSpPr txBox="1"/>
            <p:nvPr/>
          </p:nvSpPr>
          <p:spPr>
            <a:xfrm>
              <a:off x="888198" y="419228"/>
              <a:ext cx="922500" cy="683400"/>
            </a:xfrm>
            <a:prstGeom prst="rect">
              <a:avLst/>
            </a:prstGeom>
            <a:noFill/>
            <a:ln>
              <a:noFill/>
            </a:ln>
          </p:spPr>
          <p:txBody>
            <a:bodyPr anchorCtr="0" anchor="t" bIns="0" lIns="0" spcFirstLastPara="1" rIns="0" wrap="square" tIns="0">
              <a:spAutoFit/>
            </a:bodyPr>
            <a:lstStyle/>
            <a:p>
              <a:pPr indent="0" lvl="0" marL="0" marR="0" rtl="0" algn="ctr">
                <a:lnSpc>
                  <a:spcPct val="78004"/>
                </a:lnSpc>
                <a:spcBef>
                  <a:spcPts val="0"/>
                </a:spcBef>
                <a:spcAft>
                  <a:spcPts val="0"/>
                </a:spcAft>
                <a:buClr>
                  <a:srgbClr val="000000"/>
                </a:buClr>
                <a:buSzPts val="4269"/>
                <a:buFont typeface="Arial"/>
                <a:buNone/>
              </a:pPr>
              <a:r>
                <a:rPr b="1" i="0" lang="en-US" sz="4269" u="none" cap="none" strike="noStrike">
                  <a:solidFill>
                    <a:srgbClr val="FFFFFF"/>
                  </a:solidFill>
                  <a:latin typeface="Arial"/>
                  <a:ea typeface="Arial"/>
                  <a:cs typeface="Arial"/>
                  <a:sym typeface="Arial"/>
                </a:rPr>
                <a:t>1</a:t>
              </a:r>
              <a:endParaRPr b="1" i="0" sz="1400" u="none" cap="none" strike="noStrike">
                <a:solidFill>
                  <a:srgbClr val="000000"/>
                </a:solidFill>
                <a:latin typeface="Arial"/>
                <a:ea typeface="Arial"/>
                <a:cs typeface="Arial"/>
                <a:sym typeface="Arial"/>
              </a:endParaRPr>
            </a:p>
          </p:txBody>
        </p:sp>
      </p:grpSp>
      <p:sp>
        <p:nvSpPr>
          <p:cNvPr id="548" name="Google Shape;548;g2c89a376e85_0_154"/>
          <p:cNvSpPr txBox="1"/>
          <p:nvPr/>
        </p:nvSpPr>
        <p:spPr>
          <a:xfrm>
            <a:off x="936728" y="320582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3</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TRIFECTA</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p:txBody>
      </p:sp>
      <p:sp>
        <p:nvSpPr>
          <p:cNvPr id="549" name="Google Shape;549;g2c89a376e85_0_154"/>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553" name="Shape 553"/>
        <p:cNvGrpSpPr/>
        <p:nvPr/>
      </p:nvGrpSpPr>
      <p:grpSpPr>
        <a:xfrm>
          <a:off x="0" y="0"/>
          <a:ext cx="0" cy="0"/>
          <a:chOff x="0" y="0"/>
          <a:chExt cx="0" cy="0"/>
        </a:xfrm>
      </p:grpSpPr>
      <p:pic>
        <p:nvPicPr>
          <p:cNvPr id="554" name="Google Shape;554;g2f6764fa868_0_182"/>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555" name="Google Shape;555;g2f6764fa868_0_182"/>
          <p:cNvGrpSpPr/>
          <p:nvPr/>
        </p:nvGrpSpPr>
        <p:grpSpPr>
          <a:xfrm>
            <a:off x="6203135" y="404247"/>
            <a:ext cx="11151698" cy="9335593"/>
            <a:chOff x="0" y="-38100"/>
            <a:chExt cx="2974500" cy="2490089"/>
          </a:xfrm>
        </p:grpSpPr>
        <p:sp>
          <p:nvSpPr>
            <p:cNvPr id="556" name="Google Shape;556;g2f6764fa868_0_182"/>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2f6764fa868_0_182"/>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58" name="Google Shape;558;g2f6764fa868_0_182"/>
          <p:cNvGrpSpPr/>
          <p:nvPr/>
        </p:nvGrpSpPr>
        <p:grpSpPr>
          <a:xfrm>
            <a:off x="6597791" y="778354"/>
            <a:ext cx="10403839" cy="8561445"/>
            <a:chOff x="0" y="-38100"/>
            <a:chExt cx="2775023" cy="2283600"/>
          </a:xfrm>
        </p:grpSpPr>
        <p:sp>
          <p:nvSpPr>
            <p:cNvPr id="559" name="Google Shape;559;g2f6764fa868_0_182"/>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2f6764fa868_0_182"/>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1" name="Google Shape;561;g2f6764fa868_0_182"/>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562" name="Google Shape;562;g2f6764fa868_0_182"/>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563" name="Google Shape;563;g2f6764fa868_0_182"/>
          <p:cNvGrpSpPr/>
          <p:nvPr/>
        </p:nvGrpSpPr>
        <p:grpSpPr>
          <a:xfrm>
            <a:off x="7371459" y="5390914"/>
            <a:ext cx="8930964" cy="851154"/>
            <a:chOff x="0" y="0"/>
            <a:chExt cx="2376900" cy="225525"/>
          </a:xfrm>
        </p:grpSpPr>
        <p:sp>
          <p:nvSpPr>
            <p:cNvPr id="564" name="Google Shape;564;g2f6764fa868_0_182"/>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2f6764fa868_0_182"/>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566" name="Google Shape;566;g2f6764fa868_0_182"/>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4</a:t>
            </a:r>
            <a:endParaRPr b="1" i="0" sz="1900" u="none" cap="none" strike="noStrike">
              <a:solidFill>
                <a:srgbClr val="000000"/>
              </a:solidFill>
              <a:latin typeface="Arial"/>
              <a:ea typeface="Arial"/>
              <a:cs typeface="Arial"/>
              <a:sym typeface="Arial"/>
            </a:endParaRPr>
          </a:p>
        </p:txBody>
      </p:sp>
      <p:sp>
        <p:nvSpPr>
          <p:cNvPr id="567" name="Google Shape;567;g2f6764fa868_0_182"/>
          <p:cNvSpPr txBox="1"/>
          <p:nvPr/>
        </p:nvSpPr>
        <p:spPr>
          <a:xfrm>
            <a:off x="7246800" y="6572294"/>
            <a:ext cx="9086100" cy="24201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10079" u="sng"/>
              <a:t>THE LIST</a:t>
            </a:r>
            <a:endParaRPr b="1" sz="10079" u="sng"/>
          </a:p>
          <a:p>
            <a:pPr indent="0" lvl="0" marL="0" marR="0" rtl="0" algn="ctr">
              <a:lnSpc>
                <a:spcPct val="77993"/>
              </a:lnSpc>
              <a:spcBef>
                <a:spcPts val="0"/>
              </a:spcBef>
              <a:spcAft>
                <a:spcPts val="0"/>
              </a:spcAft>
              <a:buClr>
                <a:srgbClr val="000000"/>
              </a:buClr>
              <a:buSzPts val="9879"/>
              <a:buFont typeface="Arial"/>
              <a:buNone/>
            </a:pPr>
            <a:r>
              <a:rPr b="1" lang="en-US" sz="10079" u="sng"/>
              <a:t>ROUND</a:t>
            </a:r>
            <a:endParaRPr b="1" sz="10079" u="sng"/>
          </a:p>
        </p:txBody>
      </p:sp>
      <p:grpSp>
        <p:nvGrpSpPr>
          <p:cNvPr id="568" name="Google Shape;568;g2f6764fa868_0_182"/>
          <p:cNvGrpSpPr/>
          <p:nvPr/>
        </p:nvGrpSpPr>
        <p:grpSpPr>
          <a:xfrm>
            <a:off x="542303" y="5797696"/>
            <a:ext cx="5056332" cy="3977978"/>
            <a:chOff x="0" y="-38100"/>
            <a:chExt cx="1331700" cy="1047691"/>
          </a:xfrm>
        </p:grpSpPr>
        <p:sp>
          <p:nvSpPr>
            <p:cNvPr id="569" name="Google Shape;569;g2f6764fa868_0_182"/>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2f6764fa868_0_182"/>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g2f6764fa868_0_182"/>
          <p:cNvGrpSpPr/>
          <p:nvPr/>
        </p:nvGrpSpPr>
        <p:grpSpPr>
          <a:xfrm>
            <a:off x="788842" y="6010235"/>
            <a:ext cx="4551724" cy="3534534"/>
            <a:chOff x="0" y="-38100"/>
            <a:chExt cx="1198800" cy="930900"/>
          </a:xfrm>
        </p:grpSpPr>
        <p:sp>
          <p:nvSpPr>
            <p:cNvPr id="572" name="Google Shape;572;g2f6764fa868_0_182"/>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2f6764fa868_0_182"/>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4" name="Google Shape;574;g2f6764fa868_0_182"/>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1</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 EACH</a:t>
            </a:r>
            <a:endParaRPr b="1" sz="1600" u="none" cap="none" strike="noStrike">
              <a:solidFill>
                <a:srgbClr val="000000"/>
              </a:solidFill>
              <a:latin typeface="Arial"/>
              <a:ea typeface="Arial"/>
              <a:cs typeface="Arial"/>
              <a:sym typeface="Arial"/>
            </a:endParaRPr>
          </a:p>
        </p:txBody>
      </p:sp>
      <p:sp>
        <p:nvSpPr>
          <p:cNvPr id="575" name="Google Shape;575;g2f6764fa868_0_182"/>
          <p:cNvSpPr/>
          <p:nvPr/>
        </p:nvSpPr>
        <p:spPr>
          <a:xfrm>
            <a:off x="9041525" y="1270500"/>
            <a:ext cx="5590659" cy="3790199"/>
          </a:xfrm>
          <a:custGeom>
            <a:rect b="b" l="l" r="r" t="t"/>
            <a:pathLst>
              <a:path extrusionOk="0" h="1599240" w="2261136">
                <a:moveTo>
                  <a:pt x="0" y="0"/>
                </a:moveTo>
                <a:lnTo>
                  <a:pt x="2261136" y="0"/>
                </a:lnTo>
                <a:lnTo>
                  <a:pt x="2261136" y="1599240"/>
                </a:lnTo>
                <a:lnTo>
                  <a:pt x="0" y="159924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579" name="Shape 579"/>
        <p:cNvGrpSpPr/>
        <p:nvPr/>
      </p:nvGrpSpPr>
      <p:grpSpPr>
        <a:xfrm>
          <a:off x="0" y="0"/>
          <a:ext cx="0" cy="0"/>
          <a:chOff x="0" y="0"/>
          <a:chExt cx="0" cy="0"/>
        </a:xfrm>
      </p:grpSpPr>
      <p:pic>
        <p:nvPicPr>
          <p:cNvPr id="580" name="Google Shape;580;p8"/>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581" name="Google Shape;581;p8"/>
          <p:cNvGrpSpPr/>
          <p:nvPr/>
        </p:nvGrpSpPr>
        <p:grpSpPr>
          <a:xfrm>
            <a:off x="690188" y="402427"/>
            <a:ext cx="5055806" cy="5785979"/>
            <a:chOff x="0" y="-38100"/>
            <a:chExt cx="1331570" cy="1523879"/>
          </a:xfrm>
        </p:grpSpPr>
        <p:sp>
          <p:nvSpPr>
            <p:cNvPr id="582" name="Google Shape;582;p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8"/>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4" name="Google Shape;584;p8"/>
          <p:cNvGrpSpPr/>
          <p:nvPr/>
        </p:nvGrpSpPr>
        <p:grpSpPr>
          <a:xfrm>
            <a:off x="936728" y="614966"/>
            <a:ext cx="4551225" cy="5326540"/>
            <a:chOff x="0" y="-38100"/>
            <a:chExt cx="1198676" cy="1402875"/>
          </a:xfrm>
        </p:grpSpPr>
        <p:sp>
          <p:nvSpPr>
            <p:cNvPr id="585" name="Google Shape;585;p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8"/>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8"/>
          <p:cNvGrpSpPr/>
          <p:nvPr/>
        </p:nvGrpSpPr>
        <p:grpSpPr>
          <a:xfrm>
            <a:off x="6203135" y="404246"/>
            <a:ext cx="11151701" cy="7849278"/>
            <a:chOff x="0" y="-38100"/>
            <a:chExt cx="2974477" cy="2093627"/>
          </a:xfrm>
        </p:grpSpPr>
        <p:sp>
          <p:nvSpPr>
            <p:cNvPr id="588" name="Google Shape;588;p8"/>
            <p:cNvSpPr/>
            <p:nvPr/>
          </p:nvSpPr>
          <p:spPr>
            <a:xfrm>
              <a:off x="0" y="0"/>
              <a:ext cx="2974477" cy="2055526"/>
            </a:xfrm>
            <a:custGeom>
              <a:rect b="b" l="l" r="r" t="t"/>
              <a:pathLst>
                <a:path extrusionOk="0" h="2055526" w="2974477">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8"/>
            <p:cNvSpPr txBox="1"/>
            <p:nvPr/>
          </p:nvSpPr>
          <p:spPr>
            <a:xfrm>
              <a:off x="0" y="-38100"/>
              <a:ext cx="2974477" cy="20936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8"/>
          <p:cNvGrpSpPr/>
          <p:nvPr/>
        </p:nvGrpSpPr>
        <p:grpSpPr>
          <a:xfrm>
            <a:off x="6597791" y="778354"/>
            <a:ext cx="10403839" cy="7076636"/>
            <a:chOff x="0" y="-38100"/>
            <a:chExt cx="2775023" cy="1887556"/>
          </a:xfrm>
        </p:grpSpPr>
        <p:sp>
          <p:nvSpPr>
            <p:cNvPr id="591" name="Google Shape;591;p8"/>
            <p:cNvSpPr/>
            <p:nvPr/>
          </p:nvSpPr>
          <p:spPr>
            <a:xfrm>
              <a:off x="0" y="0"/>
              <a:ext cx="2775023" cy="1849456"/>
            </a:xfrm>
            <a:custGeom>
              <a:rect b="b" l="l" r="r" t="t"/>
              <a:pathLst>
                <a:path extrusionOk="0" h="1849456" w="2775023">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8"/>
            <p:cNvSpPr txBox="1"/>
            <p:nvPr/>
          </p:nvSpPr>
          <p:spPr>
            <a:xfrm>
              <a:off x="0" y="-38100"/>
              <a:ext cx="2775023" cy="188755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3" name="Google Shape;593;p8"/>
          <p:cNvSpPr txBox="1"/>
          <p:nvPr/>
        </p:nvSpPr>
        <p:spPr>
          <a:xfrm>
            <a:off x="7037625" y="2135825"/>
            <a:ext cx="9568500" cy="4434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solidFill>
                  <a:schemeClr val="dk1"/>
                </a:solidFill>
              </a:rPr>
              <a:t>Match the name of the tour with the artist.</a:t>
            </a:r>
            <a:endParaRPr b="1" sz="3600">
              <a:solidFill>
                <a:schemeClr val="dk1"/>
              </a:solidFill>
            </a:endParaRPr>
          </a:p>
        </p:txBody>
      </p:sp>
      <p:sp>
        <p:nvSpPr>
          <p:cNvPr id="594" name="Google Shape;594;p8"/>
          <p:cNvSpPr txBox="1"/>
          <p:nvPr/>
        </p:nvSpPr>
        <p:spPr>
          <a:xfrm>
            <a:off x="936728" y="32446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4</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THE LIST ROUND</a:t>
            </a:r>
            <a:endParaRPr b="1" i="0" sz="1400" u="none" cap="none" strike="noStrike">
              <a:solidFill>
                <a:srgbClr val="000000"/>
              </a:solidFill>
              <a:latin typeface="Arial"/>
              <a:ea typeface="Arial"/>
              <a:cs typeface="Arial"/>
              <a:sym typeface="Arial"/>
            </a:endParaRPr>
          </a:p>
        </p:txBody>
      </p:sp>
      <p:sp>
        <p:nvSpPr>
          <p:cNvPr id="595" name="Google Shape;595;p8"/>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1 POINT EACH</a:t>
            </a:r>
            <a:endParaRPr b="1" i="1" sz="1400" u="none" cap="none" strike="noStrike">
              <a:solidFill>
                <a:srgbClr val="000000"/>
              </a:solidFill>
              <a:latin typeface="Arial"/>
              <a:ea typeface="Arial"/>
              <a:cs typeface="Arial"/>
              <a:sym typeface="Arial"/>
            </a:endParaRPr>
          </a:p>
        </p:txBody>
      </p:sp>
      <p:sp>
        <p:nvSpPr>
          <p:cNvPr id="596" name="Google Shape;596;p8"/>
          <p:cNvSpPr/>
          <p:nvPr/>
        </p:nvSpPr>
        <p:spPr>
          <a:xfrm>
            <a:off x="2081772" y="1205804"/>
            <a:ext cx="2261136" cy="1599240"/>
          </a:xfrm>
          <a:custGeom>
            <a:rect b="b" l="l" r="r" t="t"/>
            <a:pathLst>
              <a:path extrusionOk="0" h="1599240" w="2261136">
                <a:moveTo>
                  <a:pt x="0" y="0"/>
                </a:moveTo>
                <a:lnTo>
                  <a:pt x="2261136" y="0"/>
                </a:lnTo>
                <a:lnTo>
                  <a:pt x="2261136" y="1599240"/>
                </a:lnTo>
                <a:lnTo>
                  <a:pt x="0" y="1599240"/>
                </a:lnTo>
                <a:lnTo>
                  <a:pt x="0" y="0"/>
                </a:lnTo>
                <a:close/>
              </a:path>
            </a:pathLst>
          </a:custGeom>
          <a:blipFill rotWithShape="1">
            <a:blip r:embed="rId4">
              <a:alphaModFix/>
            </a:blip>
            <a:stretch>
              <a:fillRect b="0" l="0" r="0" t="0"/>
            </a:stretch>
          </a:blipFill>
          <a:ln>
            <a:noFill/>
          </a:ln>
        </p:spPr>
      </p:sp>
      <p:sp>
        <p:nvSpPr>
          <p:cNvPr id="597" name="Google Shape;597;p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598" name="Google Shape;598;p8"/>
          <p:cNvSpPr txBox="1"/>
          <p:nvPr/>
        </p:nvSpPr>
        <p:spPr>
          <a:xfrm>
            <a:off x="7167875" y="3199000"/>
            <a:ext cx="5279700" cy="35463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solidFill>
                  <a:schemeClr val="dk1"/>
                </a:solidFill>
              </a:rPr>
              <a:t>TOURS</a:t>
            </a:r>
            <a:endParaRPr b="1" sz="3600">
              <a:solidFill>
                <a:schemeClr val="dk1"/>
              </a:solidFill>
            </a:endParaRPr>
          </a:p>
          <a:p>
            <a:pPr indent="0" lvl="0" marL="0" rtl="0" algn="l">
              <a:lnSpc>
                <a:spcPct val="80000"/>
              </a:lnSpc>
              <a:spcBef>
                <a:spcPts val="0"/>
              </a:spcBef>
              <a:spcAft>
                <a:spcPts val="0"/>
              </a:spcAft>
              <a:buNone/>
            </a:pPr>
            <a:r>
              <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1. Eras Tour</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2. Farewell Yellow </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    Brick Road Tour</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3. Divide</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4. Music of the Spheres</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5. Not in this Lifetime</a:t>
            </a:r>
            <a:endParaRPr b="1" sz="3600">
              <a:solidFill>
                <a:schemeClr val="dk1"/>
              </a:solidFill>
            </a:endParaRPr>
          </a:p>
        </p:txBody>
      </p:sp>
      <p:sp>
        <p:nvSpPr>
          <p:cNvPr id="599" name="Google Shape;599;p8"/>
          <p:cNvSpPr txBox="1"/>
          <p:nvPr/>
        </p:nvSpPr>
        <p:spPr>
          <a:xfrm>
            <a:off x="12632850" y="3532675"/>
            <a:ext cx="3924600" cy="31032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solidFill>
                  <a:schemeClr val="dk1"/>
                </a:solidFill>
              </a:rPr>
              <a:t>ARTISTS</a:t>
            </a:r>
            <a:endParaRPr b="1" sz="3600">
              <a:solidFill>
                <a:schemeClr val="dk1"/>
              </a:solidFill>
            </a:endParaRPr>
          </a:p>
          <a:p>
            <a:pPr indent="0" lvl="0" marL="0" rtl="0" algn="l">
              <a:lnSpc>
                <a:spcPct val="80000"/>
              </a:lnSpc>
              <a:spcBef>
                <a:spcPts val="0"/>
              </a:spcBef>
              <a:spcAft>
                <a:spcPts val="0"/>
              </a:spcAft>
              <a:buNone/>
            </a:pPr>
            <a:r>
              <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1. Coldplay</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2. Taylor Swift</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3. Guns N Roses</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4. Ed Sheeran</a:t>
            </a:r>
            <a:endParaRPr b="1" sz="3600">
              <a:solidFill>
                <a:schemeClr val="dk1"/>
              </a:solidFill>
            </a:endParaRPr>
          </a:p>
          <a:p>
            <a:pPr indent="0" lvl="0" marL="0" rtl="0" algn="l">
              <a:lnSpc>
                <a:spcPct val="80000"/>
              </a:lnSpc>
              <a:spcBef>
                <a:spcPts val="0"/>
              </a:spcBef>
              <a:spcAft>
                <a:spcPts val="0"/>
              </a:spcAft>
              <a:buNone/>
            </a:pPr>
            <a:r>
              <a:rPr b="1" lang="en-US" sz="3600">
                <a:solidFill>
                  <a:schemeClr val="dk1"/>
                </a:solidFill>
              </a:rPr>
              <a:t>5. Elton John</a:t>
            </a:r>
            <a:endParaRPr b="1" sz="3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603" name="Shape 603"/>
        <p:cNvGrpSpPr/>
        <p:nvPr/>
      </p:nvGrpSpPr>
      <p:grpSpPr>
        <a:xfrm>
          <a:off x="0" y="0"/>
          <a:ext cx="0" cy="0"/>
          <a:chOff x="0" y="0"/>
          <a:chExt cx="0" cy="0"/>
        </a:xfrm>
      </p:grpSpPr>
      <p:pic>
        <p:nvPicPr>
          <p:cNvPr id="604" name="Google Shape;604;p9"/>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605" name="Google Shape;605;p9"/>
          <p:cNvGrpSpPr/>
          <p:nvPr/>
        </p:nvGrpSpPr>
        <p:grpSpPr>
          <a:xfrm>
            <a:off x="690188" y="402427"/>
            <a:ext cx="5055806" cy="5785979"/>
            <a:chOff x="0" y="-38100"/>
            <a:chExt cx="1331570" cy="1523879"/>
          </a:xfrm>
        </p:grpSpPr>
        <p:sp>
          <p:nvSpPr>
            <p:cNvPr id="606" name="Google Shape;606;p9"/>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9"/>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8" name="Google Shape;608;p9"/>
          <p:cNvGrpSpPr/>
          <p:nvPr/>
        </p:nvGrpSpPr>
        <p:grpSpPr>
          <a:xfrm>
            <a:off x="936728" y="614966"/>
            <a:ext cx="4551225" cy="5326540"/>
            <a:chOff x="0" y="-38100"/>
            <a:chExt cx="1198676" cy="1402875"/>
          </a:xfrm>
        </p:grpSpPr>
        <p:sp>
          <p:nvSpPr>
            <p:cNvPr id="609" name="Google Shape;609;p9"/>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9"/>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9"/>
          <p:cNvGrpSpPr/>
          <p:nvPr/>
        </p:nvGrpSpPr>
        <p:grpSpPr>
          <a:xfrm>
            <a:off x="6203125" y="404250"/>
            <a:ext cx="11151612" cy="9268068"/>
            <a:chOff x="0" y="-38100"/>
            <a:chExt cx="2974477" cy="2093627"/>
          </a:xfrm>
        </p:grpSpPr>
        <p:sp>
          <p:nvSpPr>
            <p:cNvPr id="612" name="Google Shape;612;p9"/>
            <p:cNvSpPr/>
            <p:nvPr/>
          </p:nvSpPr>
          <p:spPr>
            <a:xfrm>
              <a:off x="0" y="0"/>
              <a:ext cx="2974477" cy="2055526"/>
            </a:xfrm>
            <a:custGeom>
              <a:rect b="b" l="l" r="r" t="t"/>
              <a:pathLst>
                <a:path extrusionOk="0" h="2055526" w="2974477">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9"/>
            <p:cNvSpPr txBox="1"/>
            <p:nvPr/>
          </p:nvSpPr>
          <p:spPr>
            <a:xfrm>
              <a:off x="0" y="-38100"/>
              <a:ext cx="2974477" cy="20936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4" name="Google Shape;614;p9"/>
          <p:cNvGrpSpPr/>
          <p:nvPr/>
        </p:nvGrpSpPr>
        <p:grpSpPr>
          <a:xfrm>
            <a:off x="6597800" y="778350"/>
            <a:ext cx="10403839" cy="8478147"/>
            <a:chOff x="0" y="-38100"/>
            <a:chExt cx="2775023" cy="1887556"/>
          </a:xfrm>
        </p:grpSpPr>
        <p:sp>
          <p:nvSpPr>
            <p:cNvPr id="615" name="Google Shape;615;p9"/>
            <p:cNvSpPr/>
            <p:nvPr/>
          </p:nvSpPr>
          <p:spPr>
            <a:xfrm>
              <a:off x="0" y="0"/>
              <a:ext cx="2775023" cy="1849456"/>
            </a:xfrm>
            <a:custGeom>
              <a:rect b="b" l="l" r="r" t="t"/>
              <a:pathLst>
                <a:path extrusionOk="0" h="1849456" w="2775023">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9"/>
            <p:cNvSpPr txBox="1"/>
            <p:nvPr/>
          </p:nvSpPr>
          <p:spPr>
            <a:xfrm>
              <a:off x="0" y="-38100"/>
              <a:ext cx="2775023" cy="188755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7" name="Google Shape;617;p9"/>
          <p:cNvSpPr txBox="1"/>
          <p:nvPr/>
        </p:nvSpPr>
        <p:spPr>
          <a:xfrm>
            <a:off x="6674425" y="1314700"/>
            <a:ext cx="9770100" cy="7482000"/>
          </a:xfrm>
          <a:prstGeom prst="rect">
            <a:avLst/>
          </a:prstGeom>
          <a:noFill/>
          <a:ln>
            <a:noFill/>
          </a:ln>
        </p:spPr>
        <p:txBody>
          <a:bodyPr anchorCtr="0" anchor="ctr" bIns="0" lIns="0" spcFirstLastPara="1" rIns="0" wrap="square" tIns="0">
            <a:noAutofit/>
          </a:bodyPr>
          <a:lstStyle/>
          <a:p>
            <a:pPr indent="0" lvl="0" marL="457200" rtl="0" algn="l">
              <a:spcBef>
                <a:spcPts val="0"/>
              </a:spcBef>
              <a:spcAft>
                <a:spcPts val="0"/>
              </a:spcAft>
              <a:buClr>
                <a:schemeClr val="dk1"/>
              </a:buClr>
              <a:buSzPts val="1100"/>
              <a:buFont typeface="Arial"/>
              <a:buNone/>
            </a:pPr>
            <a:r>
              <a:rPr b="1" i="1" lang="en-US" sz="3700"/>
              <a:t>Eras – Taylor Swift</a:t>
            </a:r>
            <a:endParaRPr b="1" i="1" sz="3700"/>
          </a:p>
          <a:p>
            <a:pPr indent="0" lvl="0" marL="457200" rtl="0" algn="l">
              <a:spcBef>
                <a:spcPts val="0"/>
              </a:spcBef>
              <a:spcAft>
                <a:spcPts val="0"/>
              </a:spcAft>
              <a:buClr>
                <a:schemeClr val="dk1"/>
              </a:buClr>
              <a:buSzPts val="1100"/>
              <a:buFont typeface="Arial"/>
              <a:buNone/>
            </a:pPr>
            <a:r>
              <a:rPr b="1" i="1" lang="en-US" sz="3700"/>
              <a:t>Farewell Yellow Brick Road – Elton John</a:t>
            </a:r>
            <a:endParaRPr b="1" i="1" sz="3700"/>
          </a:p>
          <a:p>
            <a:pPr indent="0" lvl="0" marL="457200" rtl="0" algn="l">
              <a:spcBef>
                <a:spcPts val="0"/>
              </a:spcBef>
              <a:spcAft>
                <a:spcPts val="0"/>
              </a:spcAft>
              <a:buClr>
                <a:schemeClr val="dk1"/>
              </a:buClr>
              <a:buSzPts val="1100"/>
              <a:buFont typeface="Arial"/>
              <a:buNone/>
            </a:pPr>
            <a:r>
              <a:rPr b="1" i="1" lang="en-US" sz="3700"/>
              <a:t>Divide – Ed Sheeran</a:t>
            </a:r>
            <a:endParaRPr b="1" i="1" sz="3700"/>
          </a:p>
          <a:p>
            <a:pPr indent="0" lvl="0" marL="457200" rtl="0" algn="l">
              <a:spcBef>
                <a:spcPts val="0"/>
              </a:spcBef>
              <a:spcAft>
                <a:spcPts val="0"/>
              </a:spcAft>
              <a:buClr>
                <a:schemeClr val="dk1"/>
              </a:buClr>
              <a:buSzPts val="1100"/>
              <a:buFont typeface="Arial"/>
              <a:buNone/>
            </a:pPr>
            <a:r>
              <a:rPr b="1" i="1" lang="en-US" sz="3700"/>
              <a:t>Music of the Spheres – Coldplay</a:t>
            </a:r>
            <a:endParaRPr b="1" i="1" sz="3700"/>
          </a:p>
          <a:p>
            <a:pPr indent="0" lvl="0" marL="457200" rtl="0" algn="l">
              <a:spcBef>
                <a:spcPts val="0"/>
              </a:spcBef>
              <a:spcAft>
                <a:spcPts val="0"/>
              </a:spcAft>
              <a:buNone/>
            </a:pPr>
            <a:r>
              <a:rPr b="1" i="1" lang="en-US" sz="3700"/>
              <a:t>Not in this Lifetime – Guns N Roses</a:t>
            </a:r>
            <a:endParaRPr b="1" i="1" sz="3700"/>
          </a:p>
        </p:txBody>
      </p:sp>
      <p:sp>
        <p:nvSpPr>
          <p:cNvPr id="618" name="Google Shape;618;p9"/>
          <p:cNvSpPr/>
          <p:nvPr/>
        </p:nvSpPr>
        <p:spPr>
          <a:xfrm>
            <a:off x="16171739" y="332328"/>
            <a:ext cx="1392744" cy="1392744"/>
          </a:xfrm>
          <a:custGeom>
            <a:rect b="b" l="l" r="r" t="t"/>
            <a:pathLst>
              <a:path extrusionOk="0" h="1392744" w="1392744">
                <a:moveTo>
                  <a:pt x="0" y="0"/>
                </a:moveTo>
                <a:lnTo>
                  <a:pt x="1392745" y="0"/>
                </a:lnTo>
                <a:lnTo>
                  <a:pt x="1392745" y="1392744"/>
                </a:lnTo>
                <a:lnTo>
                  <a:pt x="0" y="1392744"/>
                </a:lnTo>
                <a:lnTo>
                  <a:pt x="0" y="0"/>
                </a:lnTo>
                <a:close/>
              </a:path>
            </a:pathLst>
          </a:custGeom>
          <a:blipFill rotWithShape="1">
            <a:blip r:embed="rId4">
              <a:alphaModFix/>
            </a:blip>
            <a:stretch>
              <a:fillRect b="0" l="0" r="0" t="0"/>
            </a:stretch>
          </a:blipFill>
          <a:ln>
            <a:noFill/>
          </a:ln>
        </p:spPr>
      </p:sp>
      <p:sp>
        <p:nvSpPr>
          <p:cNvPr id="619" name="Google Shape;619;p9"/>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1 POINT EACH</a:t>
            </a:r>
            <a:endParaRPr b="1" i="1" sz="1400" u="none" cap="none" strike="noStrike">
              <a:solidFill>
                <a:srgbClr val="000000"/>
              </a:solidFill>
              <a:latin typeface="Arial"/>
              <a:ea typeface="Arial"/>
              <a:cs typeface="Arial"/>
              <a:sym typeface="Arial"/>
            </a:endParaRPr>
          </a:p>
        </p:txBody>
      </p:sp>
      <p:sp>
        <p:nvSpPr>
          <p:cNvPr id="620" name="Google Shape;620;p9"/>
          <p:cNvSpPr txBox="1"/>
          <p:nvPr/>
        </p:nvSpPr>
        <p:spPr>
          <a:xfrm>
            <a:off x="936728" y="32446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4</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THE LIST ROUND</a:t>
            </a:r>
            <a:endParaRPr b="1" i="0" sz="1400" u="none" cap="none" strike="noStrike">
              <a:solidFill>
                <a:srgbClr val="000000"/>
              </a:solidFill>
              <a:latin typeface="Arial"/>
              <a:ea typeface="Arial"/>
              <a:cs typeface="Arial"/>
              <a:sym typeface="Arial"/>
            </a:endParaRPr>
          </a:p>
        </p:txBody>
      </p:sp>
      <p:sp>
        <p:nvSpPr>
          <p:cNvPr id="621" name="Google Shape;621;p9"/>
          <p:cNvSpPr/>
          <p:nvPr/>
        </p:nvSpPr>
        <p:spPr>
          <a:xfrm>
            <a:off x="2081772" y="1205804"/>
            <a:ext cx="2261136" cy="1599240"/>
          </a:xfrm>
          <a:custGeom>
            <a:rect b="b" l="l" r="r" t="t"/>
            <a:pathLst>
              <a:path extrusionOk="0" h="1599240" w="2261136">
                <a:moveTo>
                  <a:pt x="0" y="0"/>
                </a:moveTo>
                <a:lnTo>
                  <a:pt x="2261136" y="0"/>
                </a:lnTo>
                <a:lnTo>
                  <a:pt x="2261136" y="1599240"/>
                </a:lnTo>
                <a:lnTo>
                  <a:pt x="0" y="1599240"/>
                </a:lnTo>
                <a:lnTo>
                  <a:pt x="0" y="0"/>
                </a:lnTo>
                <a:close/>
              </a:path>
            </a:pathLst>
          </a:custGeom>
          <a:blipFill rotWithShape="1">
            <a:blip r:embed="rId5">
              <a:alphaModFix/>
            </a:blip>
            <a:stretch>
              <a:fillRect b="0" l="0" r="0" t="0"/>
            </a:stretch>
          </a:blipFill>
          <a:ln>
            <a:noFill/>
          </a:ln>
        </p:spPr>
      </p:sp>
      <p:sp>
        <p:nvSpPr>
          <p:cNvPr id="622" name="Google Shape;622;p9"/>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20" name="Shape 120"/>
        <p:cNvGrpSpPr/>
        <p:nvPr/>
      </p:nvGrpSpPr>
      <p:grpSpPr>
        <a:xfrm>
          <a:off x="0" y="0"/>
          <a:ext cx="0" cy="0"/>
          <a:chOff x="0" y="0"/>
          <a:chExt cx="0" cy="0"/>
        </a:xfrm>
      </p:grpSpPr>
      <p:pic>
        <p:nvPicPr>
          <p:cNvPr id="121" name="Google Shape;121;g2f6764fa868_0_76"/>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122" name="Google Shape;122;g2f6764fa868_0_76"/>
          <p:cNvGrpSpPr/>
          <p:nvPr/>
        </p:nvGrpSpPr>
        <p:grpSpPr>
          <a:xfrm>
            <a:off x="6203135" y="404247"/>
            <a:ext cx="11151698" cy="9335593"/>
            <a:chOff x="0" y="-38100"/>
            <a:chExt cx="2974500" cy="2490089"/>
          </a:xfrm>
        </p:grpSpPr>
        <p:sp>
          <p:nvSpPr>
            <p:cNvPr id="123" name="Google Shape;123;g2f6764fa868_0_76"/>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f6764fa868_0_76"/>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g2f6764fa868_0_76"/>
          <p:cNvGrpSpPr/>
          <p:nvPr/>
        </p:nvGrpSpPr>
        <p:grpSpPr>
          <a:xfrm>
            <a:off x="6597791" y="778354"/>
            <a:ext cx="10403839" cy="8561445"/>
            <a:chOff x="0" y="-38100"/>
            <a:chExt cx="2775023" cy="2283600"/>
          </a:xfrm>
        </p:grpSpPr>
        <p:sp>
          <p:nvSpPr>
            <p:cNvPr id="126" name="Google Shape;126;g2f6764fa868_0_76"/>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f6764fa868_0_76"/>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8" name="Google Shape;128;g2f6764fa868_0_76"/>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129" name="Google Shape;129;g2f6764fa868_0_76"/>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130" name="Google Shape;130;g2f6764fa868_0_76"/>
          <p:cNvGrpSpPr/>
          <p:nvPr/>
        </p:nvGrpSpPr>
        <p:grpSpPr>
          <a:xfrm>
            <a:off x="7371459" y="5390914"/>
            <a:ext cx="8930964" cy="851154"/>
            <a:chOff x="0" y="0"/>
            <a:chExt cx="2376900" cy="225525"/>
          </a:xfrm>
        </p:grpSpPr>
        <p:sp>
          <p:nvSpPr>
            <p:cNvPr id="131" name="Google Shape;131;g2f6764fa868_0_76"/>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2f6764fa868_0_76"/>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33" name="Google Shape;133;g2f6764fa868_0_76"/>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1</a:t>
            </a:r>
            <a:endParaRPr b="1" i="0" sz="1900" u="none" cap="none" strike="noStrike">
              <a:solidFill>
                <a:srgbClr val="000000"/>
              </a:solidFill>
              <a:latin typeface="Arial"/>
              <a:ea typeface="Arial"/>
              <a:cs typeface="Arial"/>
              <a:sym typeface="Arial"/>
            </a:endParaRPr>
          </a:p>
        </p:txBody>
      </p:sp>
      <p:sp>
        <p:nvSpPr>
          <p:cNvPr id="134" name="Google Shape;134;g2f6764fa868_0_76"/>
          <p:cNvSpPr txBox="1"/>
          <p:nvPr/>
        </p:nvSpPr>
        <p:spPr>
          <a:xfrm>
            <a:off x="7246800" y="6572294"/>
            <a:ext cx="9086100" cy="24201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10079" u="sng"/>
              <a:t>GET YOUR FEET WET</a:t>
            </a:r>
            <a:endParaRPr b="1" i="0" sz="1600" u="sng" cap="none" strike="noStrike">
              <a:solidFill>
                <a:srgbClr val="000000"/>
              </a:solidFill>
              <a:latin typeface="Arial"/>
              <a:ea typeface="Arial"/>
              <a:cs typeface="Arial"/>
              <a:sym typeface="Arial"/>
            </a:endParaRPr>
          </a:p>
        </p:txBody>
      </p:sp>
      <p:sp>
        <p:nvSpPr>
          <p:cNvPr id="135" name="Google Shape;135;g2f6764fa868_0_76"/>
          <p:cNvSpPr/>
          <p:nvPr/>
        </p:nvSpPr>
        <p:spPr>
          <a:xfrm flipH="1" rot="1813676">
            <a:off x="9865342" y="879052"/>
            <a:ext cx="3821569" cy="4784702"/>
          </a:xfrm>
          <a:custGeom>
            <a:rect b="b" l="l" r="r" t="t"/>
            <a:pathLst>
              <a:path extrusionOk="0" h="2328646" w="1761039">
                <a:moveTo>
                  <a:pt x="1761038" y="0"/>
                </a:moveTo>
                <a:lnTo>
                  <a:pt x="0" y="0"/>
                </a:lnTo>
                <a:lnTo>
                  <a:pt x="0" y="2328646"/>
                </a:lnTo>
                <a:lnTo>
                  <a:pt x="1761038" y="2328646"/>
                </a:lnTo>
                <a:lnTo>
                  <a:pt x="1761038" y="0"/>
                </a:lnTo>
                <a:close/>
              </a:path>
            </a:pathLst>
          </a:custGeom>
          <a:blipFill rotWithShape="1">
            <a:blip r:embed="rId5">
              <a:alphaModFix/>
            </a:blip>
            <a:stretch>
              <a:fillRect b="0" l="0" r="0" t="0"/>
            </a:stretch>
          </a:blipFill>
          <a:ln>
            <a:noFill/>
          </a:ln>
        </p:spPr>
      </p:sp>
      <p:grpSp>
        <p:nvGrpSpPr>
          <p:cNvPr id="136" name="Google Shape;136;g2f6764fa868_0_76"/>
          <p:cNvGrpSpPr/>
          <p:nvPr/>
        </p:nvGrpSpPr>
        <p:grpSpPr>
          <a:xfrm>
            <a:off x="542303" y="5797696"/>
            <a:ext cx="5056332" cy="3977978"/>
            <a:chOff x="0" y="-38100"/>
            <a:chExt cx="1331700" cy="1047691"/>
          </a:xfrm>
        </p:grpSpPr>
        <p:sp>
          <p:nvSpPr>
            <p:cNvPr id="137" name="Google Shape;137;g2f6764fa868_0_76"/>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2f6764fa868_0_76"/>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9" name="Google Shape;139;g2f6764fa868_0_76"/>
          <p:cNvGrpSpPr/>
          <p:nvPr/>
        </p:nvGrpSpPr>
        <p:grpSpPr>
          <a:xfrm>
            <a:off x="788842" y="6010235"/>
            <a:ext cx="4551724" cy="3534534"/>
            <a:chOff x="0" y="-38100"/>
            <a:chExt cx="1198800" cy="930900"/>
          </a:xfrm>
        </p:grpSpPr>
        <p:sp>
          <p:nvSpPr>
            <p:cNvPr id="140" name="Google Shape;140;g2f6764fa868_0_76"/>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f6764fa868_0_76"/>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2" name="Google Shape;142;g2f6764fa868_0_76"/>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2</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626" name="Shape 626"/>
        <p:cNvGrpSpPr/>
        <p:nvPr/>
      </p:nvGrpSpPr>
      <p:grpSpPr>
        <a:xfrm>
          <a:off x="0" y="0"/>
          <a:ext cx="0" cy="0"/>
          <a:chOff x="0" y="0"/>
          <a:chExt cx="0" cy="0"/>
        </a:xfrm>
      </p:grpSpPr>
      <p:pic>
        <p:nvPicPr>
          <p:cNvPr id="627" name="Google Shape;627;g2b8f2e37e38_0_291"/>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628" name="Google Shape;628;g2b8f2e37e38_0_291"/>
          <p:cNvGrpSpPr/>
          <p:nvPr/>
        </p:nvGrpSpPr>
        <p:grpSpPr>
          <a:xfrm>
            <a:off x="6203135" y="404247"/>
            <a:ext cx="11151698" cy="9335593"/>
            <a:chOff x="0" y="-38100"/>
            <a:chExt cx="2974500" cy="2490089"/>
          </a:xfrm>
        </p:grpSpPr>
        <p:sp>
          <p:nvSpPr>
            <p:cNvPr id="629" name="Google Shape;629;g2b8f2e37e38_0_291"/>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g2b8f2e37e38_0_291"/>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31" name="Google Shape;631;g2b8f2e37e38_0_291"/>
          <p:cNvGrpSpPr/>
          <p:nvPr/>
        </p:nvGrpSpPr>
        <p:grpSpPr>
          <a:xfrm>
            <a:off x="6597791" y="778354"/>
            <a:ext cx="10403839" cy="8561445"/>
            <a:chOff x="0" y="-38100"/>
            <a:chExt cx="2775023" cy="2283600"/>
          </a:xfrm>
        </p:grpSpPr>
        <p:sp>
          <p:nvSpPr>
            <p:cNvPr id="632" name="Google Shape;632;g2b8f2e37e38_0_291"/>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g2b8f2e37e38_0_291"/>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4" name="Google Shape;634;g2b8f2e37e38_0_291"/>
          <p:cNvSpPr/>
          <p:nvPr/>
        </p:nvSpPr>
        <p:spPr>
          <a:xfrm>
            <a:off x="16282474" y="7101875"/>
            <a:ext cx="1829856" cy="3256136"/>
          </a:xfrm>
          <a:custGeom>
            <a:rect b="b" l="l" r="r" t="t"/>
            <a:pathLst>
              <a:path extrusionOk="0" h="3887923" w="2472779">
                <a:moveTo>
                  <a:pt x="0" y="0"/>
                </a:moveTo>
                <a:lnTo>
                  <a:pt x="2472779" y="0"/>
                </a:lnTo>
                <a:lnTo>
                  <a:pt x="2472779" y="3887924"/>
                </a:lnTo>
                <a:lnTo>
                  <a:pt x="0" y="3887924"/>
                </a:lnTo>
                <a:lnTo>
                  <a:pt x="0" y="0"/>
                </a:lnTo>
                <a:close/>
              </a:path>
            </a:pathLst>
          </a:custGeom>
          <a:blipFill rotWithShape="1">
            <a:blip r:embed="rId4">
              <a:alphaModFix/>
            </a:blip>
            <a:stretch>
              <a:fillRect b="0" l="0" r="0" t="0"/>
            </a:stretch>
          </a:blipFill>
          <a:ln>
            <a:noFill/>
          </a:ln>
        </p:spPr>
      </p:sp>
      <p:grpSp>
        <p:nvGrpSpPr>
          <p:cNvPr id="635" name="Google Shape;635;g2b8f2e37e38_0_291"/>
          <p:cNvGrpSpPr/>
          <p:nvPr/>
        </p:nvGrpSpPr>
        <p:grpSpPr>
          <a:xfrm>
            <a:off x="769000" y="5323850"/>
            <a:ext cx="4497151" cy="4451849"/>
            <a:chOff x="0" y="-38100"/>
            <a:chExt cx="1331700" cy="1047691"/>
          </a:xfrm>
        </p:grpSpPr>
        <p:sp>
          <p:nvSpPr>
            <p:cNvPr id="636" name="Google Shape;636;g2b8f2e37e38_0_291"/>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2b8f2e37e38_0_291"/>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38" name="Google Shape;638;g2b8f2e37e38_0_291"/>
          <p:cNvGrpSpPr/>
          <p:nvPr/>
        </p:nvGrpSpPr>
        <p:grpSpPr>
          <a:xfrm>
            <a:off x="1024374" y="5554700"/>
            <a:ext cx="3967548" cy="3990117"/>
            <a:chOff x="0" y="-38100"/>
            <a:chExt cx="1198800" cy="930900"/>
          </a:xfrm>
        </p:grpSpPr>
        <p:sp>
          <p:nvSpPr>
            <p:cNvPr id="639" name="Google Shape;639;g2b8f2e37e38_0_291"/>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g2b8f2e37e38_0_291"/>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1" name="Google Shape;641;g2b8f2e37e38_0_291"/>
          <p:cNvSpPr/>
          <p:nvPr/>
        </p:nvSpPr>
        <p:spPr>
          <a:xfrm>
            <a:off x="883132" y="30035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cxnSp>
        <p:nvCxnSpPr>
          <p:cNvPr id="642" name="Google Shape;642;g2b8f2e37e38_0_291"/>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643" name="Google Shape;643;g2b8f2e37e38_0_291"/>
          <p:cNvGrpSpPr/>
          <p:nvPr/>
        </p:nvGrpSpPr>
        <p:grpSpPr>
          <a:xfrm>
            <a:off x="7317950" y="1302398"/>
            <a:ext cx="8963528" cy="2126611"/>
            <a:chOff x="0" y="0"/>
            <a:chExt cx="2376900" cy="225525"/>
          </a:xfrm>
        </p:grpSpPr>
        <p:sp>
          <p:nvSpPr>
            <p:cNvPr id="644" name="Google Shape;644;g2b8f2e37e38_0_291"/>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g2b8f2e37e38_0_291"/>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6" name="Google Shape;646;g2b8f2e37e38_0_291"/>
          <p:cNvSpPr txBox="1"/>
          <p:nvPr/>
        </p:nvSpPr>
        <p:spPr>
          <a:xfrm>
            <a:off x="716137" y="4645250"/>
            <a:ext cx="4602900" cy="678600"/>
          </a:xfrm>
          <a:prstGeom prst="rect">
            <a:avLst/>
          </a:prstGeom>
          <a:noFill/>
          <a:ln>
            <a:noFill/>
          </a:ln>
        </p:spPr>
        <p:txBody>
          <a:bodyPr anchorCtr="0" anchor="t" bIns="0" lIns="0" spcFirstLastPara="1" rIns="0" wrap="square" tIns="0">
            <a:spAutoFit/>
          </a:bodyPr>
          <a:lstStyle/>
          <a:p>
            <a:pPr indent="0" lvl="0" marL="0" marR="0" rtl="0" algn="ctr">
              <a:lnSpc>
                <a:spcPct val="89978"/>
              </a:lnSpc>
              <a:spcBef>
                <a:spcPts val="0"/>
              </a:spcBef>
              <a:spcAft>
                <a:spcPts val="0"/>
              </a:spcAft>
              <a:buClr>
                <a:srgbClr val="000000"/>
              </a:buClr>
              <a:buSzPts val="2774"/>
              <a:buFont typeface="Arial"/>
              <a:buNone/>
            </a:pPr>
            <a:r>
              <a:rPr b="1" i="0" lang="en-US" sz="4900" u="none" cap="none" strike="noStrike">
                <a:solidFill>
                  <a:srgbClr val="FFFFFF"/>
                </a:solidFill>
                <a:latin typeface="Arial"/>
                <a:ea typeface="Arial"/>
                <a:cs typeface="Arial"/>
                <a:sym typeface="Arial"/>
              </a:rPr>
              <a:t>SCAN ME!</a:t>
            </a:r>
            <a:endParaRPr b="1" i="0" sz="4900" u="none" cap="none" strike="noStrike">
              <a:solidFill>
                <a:srgbClr val="000000"/>
              </a:solidFill>
              <a:latin typeface="Arial"/>
              <a:ea typeface="Arial"/>
              <a:cs typeface="Arial"/>
              <a:sym typeface="Arial"/>
            </a:endParaRPr>
          </a:p>
        </p:txBody>
      </p:sp>
      <p:sp>
        <p:nvSpPr>
          <p:cNvPr id="647" name="Google Shape;647;g2b8f2e37e38_0_291"/>
          <p:cNvSpPr txBox="1"/>
          <p:nvPr/>
        </p:nvSpPr>
        <p:spPr>
          <a:xfrm>
            <a:off x="7245975" y="1704138"/>
            <a:ext cx="9066000" cy="1555500"/>
          </a:xfrm>
          <a:prstGeom prst="rect">
            <a:avLst/>
          </a:prstGeom>
          <a:noFill/>
          <a:ln>
            <a:noFill/>
          </a:ln>
        </p:spPr>
        <p:txBody>
          <a:bodyPr anchorCtr="0" anchor="t" bIns="0" lIns="0" spcFirstLastPara="1" rIns="0" wrap="square" tIns="0">
            <a:spAutoFit/>
          </a:bodyPr>
          <a:lstStyle/>
          <a:p>
            <a:pPr indent="0" lvl="0" marL="0" marR="0" rtl="0" algn="ctr">
              <a:lnSpc>
                <a:spcPct val="77994"/>
              </a:lnSpc>
              <a:spcBef>
                <a:spcPts val="0"/>
              </a:spcBef>
              <a:spcAft>
                <a:spcPts val="0"/>
              </a:spcAft>
              <a:buClr>
                <a:srgbClr val="000000"/>
              </a:buClr>
              <a:buSzPts val="12156"/>
              <a:buFont typeface="Arial"/>
              <a:buNone/>
            </a:pPr>
            <a:r>
              <a:rPr b="1" i="0" lang="en-US" sz="12956" u="none" cap="none" strike="noStrike">
                <a:solidFill>
                  <a:schemeClr val="lt1"/>
                </a:solidFill>
                <a:latin typeface="Arial"/>
                <a:ea typeface="Arial"/>
                <a:cs typeface="Arial"/>
                <a:sym typeface="Arial"/>
              </a:rPr>
              <a:t>HALFTIME</a:t>
            </a:r>
            <a:endParaRPr b="1" i="0" sz="2800" u="none" cap="none" strike="noStrike">
              <a:solidFill>
                <a:schemeClr val="lt1"/>
              </a:solidFill>
              <a:latin typeface="Arial"/>
              <a:ea typeface="Arial"/>
              <a:cs typeface="Arial"/>
              <a:sym typeface="Arial"/>
            </a:endParaRPr>
          </a:p>
        </p:txBody>
      </p:sp>
      <p:pic>
        <p:nvPicPr>
          <p:cNvPr id="648" name="Google Shape;648;g2b8f2e37e38_0_291"/>
          <p:cNvPicPr preferRelativeResize="0"/>
          <p:nvPr/>
        </p:nvPicPr>
        <p:blipFill rotWithShape="1">
          <a:blip r:embed="rId6">
            <a:alphaModFix/>
          </a:blip>
          <a:srcRect b="0" l="0" r="0" t="0"/>
          <a:stretch/>
        </p:blipFill>
        <p:spPr>
          <a:xfrm>
            <a:off x="1237575" y="5855387"/>
            <a:ext cx="3541151" cy="3541151"/>
          </a:xfrm>
          <a:prstGeom prst="rect">
            <a:avLst/>
          </a:prstGeom>
          <a:noFill/>
          <a:ln>
            <a:noFill/>
          </a:ln>
        </p:spPr>
      </p:pic>
      <p:sp>
        <p:nvSpPr>
          <p:cNvPr id="649" name="Google Shape;649;g2b8f2e37e38_0_291"/>
          <p:cNvSpPr txBox="1"/>
          <p:nvPr/>
        </p:nvSpPr>
        <p:spPr>
          <a:xfrm>
            <a:off x="7317962" y="3784088"/>
            <a:ext cx="9066000" cy="1992900"/>
          </a:xfrm>
          <a:prstGeom prst="rect">
            <a:avLst/>
          </a:prstGeom>
          <a:noFill/>
          <a:ln>
            <a:noFill/>
          </a:ln>
        </p:spPr>
        <p:txBody>
          <a:bodyPr anchorCtr="0" anchor="t" bIns="0" lIns="0" spcFirstLastPara="1" rIns="0" wrap="square" tIns="0">
            <a:spAutoFit/>
          </a:bodyPr>
          <a:lstStyle/>
          <a:p>
            <a:pPr indent="0" lvl="0" marL="0" marR="0" rtl="0" algn="ctr">
              <a:lnSpc>
                <a:spcPct val="77994"/>
              </a:lnSpc>
              <a:spcBef>
                <a:spcPts val="0"/>
              </a:spcBef>
              <a:spcAft>
                <a:spcPts val="0"/>
              </a:spcAft>
              <a:buClr>
                <a:srgbClr val="000000"/>
              </a:buClr>
              <a:buSzPts val="12156"/>
              <a:buFont typeface="Arial"/>
              <a:buNone/>
            </a:pPr>
            <a:r>
              <a:rPr b="1" i="0" lang="en-US" sz="8300" u="none" cap="none" strike="noStrike">
                <a:solidFill>
                  <a:schemeClr val="dk1"/>
                </a:solidFill>
                <a:latin typeface="Arial"/>
                <a:ea typeface="Arial"/>
                <a:cs typeface="Arial"/>
                <a:sym typeface="Arial"/>
              </a:rPr>
              <a:t>BONUS POINTS?</a:t>
            </a:r>
            <a:endParaRPr b="1" i="0" sz="8300" u="none" cap="none" strike="noStrike">
              <a:solidFill>
                <a:schemeClr val="dk1"/>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8300" u="none" cap="none" strike="noStrike">
                <a:solidFill>
                  <a:schemeClr val="dk1"/>
                </a:solidFill>
                <a:latin typeface="Arial"/>
                <a:ea typeface="Arial"/>
                <a:cs typeface="Arial"/>
                <a:sym typeface="Arial"/>
              </a:rPr>
              <a:t>FREE CLUES?</a:t>
            </a:r>
            <a:endParaRPr b="1" i="0" sz="8300" u="none" cap="none" strike="noStrike">
              <a:solidFill>
                <a:schemeClr val="dk1"/>
              </a:solidFill>
              <a:latin typeface="Arial"/>
              <a:ea typeface="Arial"/>
              <a:cs typeface="Arial"/>
              <a:sym typeface="Arial"/>
            </a:endParaRPr>
          </a:p>
        </p:txBody>
      </p:sp>
      <p:sp>
        <p:nvSpPr>
          <p:cNvPr id="650" name="Google Shape;650;g2b8f2e37e38_0_291"/>
          <p:cNvSpPr txBox="1"/>
          <p:nvPr/>
        </p:nvSpPr>
        <p:spPr>
          <a:xfrm>
            <a:off x="7098475" y="6339875"/>
            <a:ext cx="9213600" cy="2280900"/>
          </a:xfrm>
          <a:prstGeom prst="rect">
            <a:avLst/>
          </a:prstGeom>
          <a:noFill/>
          <a:ln>
            <a:noFill/>
          </a:ln>
        </p:spPr>
        <p:txBody>
          <a:bodyPr anchorCtr="0" anchor="t" bIns="0" lIns="0" spcFirstLastPara="1" rIns="0" wrap="square" tIns="0">
            <a:spAutoFit/>
          </a:bodyPr>
          <a:lstStyle/>
          <a:p>
            <a:pPr indent="0" lvl="0" marL="0" marR="0" rtl="0" algn="ctr">
              <a:lnSpc>
                <a:spcPct val="77994"/>
              </a:lnSpc>
              <a:spcBef>
                <a:spcPts val="0"/>
              </a:spcBef>
              <a:spcAft>
                <a:spcPts val="0"/>
              </a:spcAft>
              <a:buClr>
                <a:srgbClr val="000000"/>
              </a:buClr>
              <a:buSzPts val="12156"/>
              <a:buFont typeface="Arial"/>
              <a:buNone/>
            </a:pPr>
            <a:r>
              <a:rPr b="1" i="0" lang="en-US" sz="3800" u="none" cap="none" strike="noStrike">
                <a:solidFill>
                  <a:schemeClr val="dk1"/>
                </a:solidFill>
                <a:latin typeface="Arial"/>
                <a:ea typeface="Arial"/>
                <a:cs typeface="Arial"/>
                <a:sym typeface="Arial"/>
              </a:rPr>
              <a:t>JOIN OUR EMAIL LIST TO</a:t>
            </a:r>
            <a:endParaRPr b="1" i="0" sz="3800" u="none" cap="none" strike="noStrike">
              <a:solidFill>
                <a:schemeClr val="dk1"/>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3800" u="none" cap="none" strike="noStrike">
                <a:solidFill>
                  <a:schemeClr val="dk1"/>
                </a:solidFill>
                <a:latin typeface="Arial"/>
                <a:ea typeface="Arial"/>
                <a:cs typeface="Arial"/>
                <a:sym typeface="Arial"/>
              </a:rPr>
              <a:t>RECEIVE BONUS POINTS, PLUS </a:t>
            </a:r>
            <a:endParaRPr b="1" i="0" sz="3800" u="none" cap="none" strike="noStrike">
              <a:solidFill>
                <a:schemeClr val="dk1"/>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3800" u="none" cap="none" strike="noStrike">
                <a:solidFill>
                  <a:schemeClr val="dk1"/>
                </a:solidFill>
                <a:latin typeface="Arial"/>
                <a:ea typeface="Arial"/>
                <a:cs typeface="Arial"/>
                <a:sym typeface="Arial"/>
              </a:rPr>
              <a:t>FREE CLUES FOR THE NEXT GAME! </a:t>
            </a:r>
            <a:endParaRPr b="1" i="0" sz="3800" u="none" cap="none" strike="noStrike">
              <a:solidFill>
                <a:schemeClr val="dk1"/>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t/>
            </a:r>
            <a:endParaRPr b="1" i="0" sz="3800" u="none" cap="none" strike="noStrike">
              <a:solidFill>
                <a:schemeClr val="dk1"/>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3800" u="none" cap="none" strike="noStrike">
                <a:solidFill>
                  <a:schemeClr val="dk1"/>
                </a:solidFill>
                <a:latin typeface="Arial"/>
                <a:ea typeface="Arial"/>
                <a:cs typeface="Arial"/>
                <a:sym typeface="Arial"/>
              </a:rPr>
              <a:t>SCAN THE QR CODE NOW!</a:t>
            </a:r>
            <a:endParaRPr b="1" i="0" sz="3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654" name="Shape 654"/>
        <p:cNvGrpSpPr/>
        <p:nvPr/>
      </p:nvGrpSpPr>
      <p:grpSpPr>
        <a:xfrm>
          <a:off x="0" y="0"/>
          <a:ext cx="0" cy="0"/>
          <a:chOff x="0" y="0"/>
          <a:chExt cx="0" cy="0"/>
        </a:xfrm>
      </p:grpSpPr>
      <p:pic>
        <p:nvPicPr>
          <p:cNvPr id="655" name="Google Shape;655;g2f6764fa868_0_214"/>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656" name="Google Shape;656;g2f6764fa868_0_214"/>
          <p:cNvGrpSpPr/>
          <p:nvPr/>
        </p:nvGrpSpPr>
        <p:grpSpPr>
          <a:xfrm>
            <a:off x="6203135" y="404247"/>
            <a:ext cx="11151698" cy="9335593"/>
            <a:chOff x="0" y="-38100"/>
            <a:chExt cx="2974500" cy="2490089"/>
          </a:xfrm>
        </p:grpSpPr>
        <p:sp>
          <p:nvSpPr>
            <p:cNvPr id="657" name="Google Shape;657;g2f6764fa868_0_214"/>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g2f6764fa868_0_214"/>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59" name="Google Shape;659;g2f6764fa868_0_214"/>
          <p:cNvGrpSpPr/>
          <p:nvPr/>
        </p:nvGrpSpPr>
        <p:grpSpPr>
          <a:xfrm>
            <a:off x="6597791" y="778354"/>
            <a:ext cx="10403839" cy="8561445"/>
            <a:chOff x="0" y="-38100"/>
            <a:chExt cx="2775023" cy="2283600"/>
          </a:xfrm>
        </p:grpSpPr>
        <p:sp>
          <p:nvSpPr>
            <p:cNvPr id="660" name="Google Shape;660;g2f6764fa868_0_214"/>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g2f6764fa868_0_214"/>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2" name="Google Shape;662;g2f6764fa868_0_214"/>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663" name="Google Shape;663;g2f6764fa868_0_214"/>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664" name="Google Shape;664;g2f6764fa868_0_214"/>
          <p:cNvGrpSpPr/>
          <p:nvPr/>
        </p:nvGrpSpPr>
        <p:grpSpPr>
          <a:xfrm>
            <a:off x="7371459" y="5162314"/>
            <a:ext cx="8930964" cy="851154"/>
            <a:chOff x="0" y="0"/>
            <a:chExt cx="2376900" cy="225525"/>
          </a:xfrm>
        </p:grpSpPr>
        <p:sp>
          <p:nvSpPr>
            <p:cNvPr id="665" name="Google Shape;665;g2f6764fa868_0_214"/>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2f6764fa868_0_214"/>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667" name="Google Shape;667;g2f6764fa868_0_214"/>
          <p:cNvSpPr txBox="1"/>
          <p:nvPr/>
        </p:nvSpPr>
        <p:spPr>
          <a:xfrm>
            <a:off x="7371493" y="53367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5</a:t>
            </a:r>
            <a:endParaRPr b="1" i="0" sz="1900" u="none" cap="none" strike="noStrike">
              <a:solidFill>
                <a:srgbClr val="000000"/>
              </a:solidFill>
              <a:latin typeface="Arial"/>
              <a:ea typeface="Arial"/>
              <a:cs typeface="Arial"/>
              <a:sym typeface="Arial"/>
            </a:endParaRPr>
          </a:p>
        </p:txBody>
      </p:sp>
      <p:sp>
        <p:nvSpPr>
          <p:cNvPr id="668" name="Google Shape;668;g2f6764fa868_0_214"/>
          <p:cNvSpPr txBox="1"/>
          <p:nvPr/>
        </p:nvSpPr>
        <p:spPr>
          <a:xfrm>
            <a:off x="6797725" y="6191300"/>
            <a:ext cx="10015800" cy="6003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5000"/>
              <a:t>GAME SHOW STYLE</a:t>
            </a:r>
            <a:endParaRPr b="1" sz="5000"/>
          </a:p>
        </p:txBody>
      </p:sp>
      <p:grpSp>
        <p:nvGrpSpPr>
          <p:cNvPr id="669" name="Google Shape;669;g2f6764fa868_0_214"/>
          <p:cNvGrpSpPr/>
          <p:nvPr/>
        </p:nvGrpSpPr>
        <p:grpSpPr>
          <a:xfrm>
            <a:off x="542303" y="5797696"/>
            <a:ext cx="5056332" cy="3977978"/>
            <a:chOff x="0" y="-38100"/>
            <a:chExt cx="1331700" cy="1047691"/>
          </a:xfrm>
        </p:grpSpPr>
        <p:sp>
          <p:nvSpPr>
            <p:cNvPr id="670" name="Google Shape;670;g2f6764fa868_0_214"/>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2f6764fa868_0_214"/>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2" name="Google Shape;672;g2f6764fa868_0_214"/>
          <p:cNvGrpSpPr/>
          <p:nvPr/>
        </p:nvGrpSpPr>
        <p:grpSpPr>
          <a:xfrm>
            <a:off x="788842" y="6010235"/>
            <a:ext cx="4551724" cy="3534534"/>
            <a:chOff x="0" y="-38100"/>
            <a:chExt cx="1198800" cy="930900"/>
          </a:xfrm>
        </p:grpSpPr>
        <p:sp>
          <p:nvSpPr>
            <p:cNvPr id="673" name="Google Shape;673;g2f6764fa868_0_214"/>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2f6764fa868_0_214"/>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5" name="Google Shape;675;g2f6764fa868_0_214"/>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4</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sp>
        <p:nvSpPr>
          <p:cNvPr id="676" name="Google Shape;676;g2f6764fa868_0_214"/>
          <p:cNvSpPr/>
          <p:nvPr/>
        </p:nvSpPr>
        <p:spPr>
          <a:xfrm>
            <a:off x="9990386" y="1252450"/>
            <a:ext cx="3693106" cy="3732052"/>
          </a:xfrm>
          <a:custGeom>
            <a:rect b="b" l="l" r="r" t="t"/>
            <a:pathLst>
              <a:path extrusionOk="0" h="1880127" w="1943740">
                <a:moveTo>
                  <a:pt x="0" y="0"/>
                </a:moveTo>
                <a:lnTo>
                  <a:pt x="1943740" y="0"/>
                </a:lnTo>
                <a:lnTo>
                  <a:pt x="1943740" y="1880127"/>
                </a:lnTo>
                <a:lnTo>
                  <a:pt x="0" y="1880127"/>
                </a:lnTo>
                <a:lnTo>
                  <a:pt x="0" y="0"/>
                </a:lnTo>
                <a:close/>
              </a:path>
            </a:pathLst>
          </a:custGeom>
          <a:blipFill rotWithShape="1">
            <a:blip r:embed="rId5">
              <a:alphaModFix/>
            </a:blip>
            <a:stretch>
              <a:fillRect b="0" l="0" r="0" t="0"/>
            </a:stretch>
          </a:blipFill>
          <a:ln>
            <a:noFill/>
          </a:ln>
        </p:spPr>
      </p:sp>
      <p:sp>
        <p:nvSpPr>
          <p:cNvPr id="677" name="Google Shape;677;g2f6764fa868_0_214"/>
          <p:cNvSpPr txBox="1"/>
          <p:nvPr/>
        </p:nvSpPr>
        <p:spPr>
          <a:xfrm>
            <a:off x="6847275" y="7343775"/>
            <a:ext cx="10015800" cy="9603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8000" u="sng"/>
              <a:t>The Amazing Race</a:t>
            </a:r>
            <a:endParaRPr b="1" sz="8000" u="sng"/>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681" name="Shape 681"/>
        <p:cNvGrpSpPr/>
        <p:nvPr/>
      </p:nvGrpSpPr>
      <p:grpSpPr>
        <a:xfrm>
          <a:off x="0" y="0"/>
          <a:ext cx="0" cy="0"/>
          <a:chOff x="0" y="0"/>
          <a:chExt cx="0" cy="0"/>
        </a:xfrm>
      </p:grpSpPr>
      <p:pic>
        <p:nvPicPr>
          <p:cNvPr id="682" name="Google Shape;682;p11"/>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683" name="Google Shape;683;p11"/>
          <p:cNvGrpSpPr/>
          <p:nvPr/>
        </p:nvGrpSpPr>
        <p:grpSpPr>
          <a:xfrm>
            <a:off x="690188" y="402427"/>
            <a:ext cx="5055806" cy="5785979"/>
            <a:chOff x="0" y="-38100"/>
            <a:chExt cx="1331570" cy="1523879"/>
          </a:xfrm>
        </p:grpSpPr>
        <p:sp>
          <p:nvSpPr>
            <p:cNvPr id="684" name="Google Shape;684;p11"/>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1"/>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11"/>
          <p:cNvGrpSpPr/>
          <p:nvPr/>
        </p:nvGrpSpPr>
        <p:grpSpPr>
          <a:xfrm>
            <a:off x="936728" y="614966"/>
            <a:ext cx="4551225" cy="5326540"/>
            <a:chOff x="0" y="-38100"/>
            <a:chExt cx="1198676" cy="1402875"/>
          </a:xfrm>
        </p:grpSpPr>
        <p:sp>
          <p:nvSpPr>
            <p:cNvPr id="687" name="Google Shape;687;p11"/>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1"/>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9" name="Google Shape;689;p11"/>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690" name="Google Shape;690;p11"/>
          <p:cNvSpPr/>
          <p:nvPr/>
        </p:nvSpPr>
        <p:spPr>
          <a:xfrm>
            <a:off x="2240470" y="1151625"/>
            <a:ext cx="1943740" cy="1880127"/>
          </a:xfrm>
          <a:custGeom>
            <a:rect b="b" l="l" r="r" t="t"/>
            <a:pathLst>
              <a:path extrusionOk="0" h="1880127" w="1943740">
                <a:moveTo>
                  <a:pt x="0" y="0"/>
                </a:moveTo>
                <a:lnTo>
                  <a:pt x="1943740" y="0"/>
                </a:lnTo>
                <a:lnTo>
                  <a:pt x="1943740" y="1880127"/>
                </a:lnTo>
                <a:lnTo>
                  <a:pt x="0" y="1880127"/>
                </a:lnTo>
                <a:lnTo>
                  <a:pt x="0" y="0"/>
                </a:lnTo>
                <a:close/>
              </a:path>
            </a:pathLst>
          </a:custGeom>
          <a:blipFill rotWithShape="1">
            <a:blip r:embed="rId4">
              <a:alphaModFix/>
            </a:blip>
            <a:stretch>
              <a:fillRect b="0" l="0" r="0" t="0"/>
            </a:stretch>
          </a:blipFill>
          <a:ln>
            <a:noFill/>
          </a:ln>
        </p:spPr>
      </p:sp>
      <p:sp>
        <p:nvSpPr>
          <p:cNvPr id="691" name="Google Shape;691;p11"/>
          <p:cNvSpPr txBox="1"/>
          <p:nvPr/>
        </p:nvSpPr>
        <p:spPr>
          <a:xfrm>
            <a:off x="936728" y="3369616"/>
            <a:ext cx="4551300" cy="19359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5</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GAME SHOW STYLE</a:t>
            </a:r>
            <a:endParaRPr b="1" i="0" sz="1400" u="none" cap="none" strike="noStrike">
              <a:solidFill>
                <a:srgbClr val="000000"/>
              </a:solidFill>
              <a:latin typeface="Arial"/>
              <a:ea typeface="Arial"/>
              <a:cs typeface="Arial"/>
              <a:sym typeface="Arial"/>
            </a:endParaRPr>
          </a:p>
        </p:txBody>
      </p:sp>
      <p:sp>
        <p:nvSpPr>
          <p:cNvPr id="692" name="Google Shape;692;p11"/>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693" name="Google Shape;693;p11"/>
          <p:cNvGrpSpPr/>
          <p:nvPr/>
        </p:nvGrpSpPr>
        <p:grpSpPr>
          <a:xfrm>
            <a:off x="6203135" y="404247"/>
            <a:ext cx="11151698" cy="2963664"/>
            <a:chOff x="0" y="-38100"/>
            <a:chExt cx="2974500" cy="790500"/>
          </a:xfrm>
        </p:grpSpPr>
        <p:sp>
          <p:nvSpPr>
            <p:cNvPr id="694" name="Google Shape;694;p11"/>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1"/>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96" name="Google Shape;696;p11"/>
          <p:cNvGrpSpPr/>
          <p:nvPr/>
        </p:nvGrpSpPr>
        <p:grpSpPr>
          <a:xfrm>
            <a:off x="6597791" y="778354"/>
            <a:ext cx="10403839" cy="2198120"/>
            <a:chOff x="0" y="-38100"/>
            <a:chExt cx="2775023" cy="586306"/>
          </a:xfrm>
        </p:grpSpPr>
        <p:sp>
          <p:nvSpPr>
            <p:cNvPr id="697" name="Google Shape;697;p11"/>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1"/>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11"/>
          <p:cNvSpPr txBox="1"/>
          <p:nvPr/>
        </p:nvSpPr>
        <p:spPr>
          <a:xfrm>
            <a:off x="6819700" y="1304025"/>
            <a:ext cx="100299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The Petronas Towers were the tallest towers in the world from 1998-2004 and can be</a:t>
            </a:r>
            <a:endParaRPr b="1" sz="3600"/>
          </a:p>
          <a:p>
            <a:pPr indent="0" lvl="0" marL="0" rtl="0" algn="ctr">
              <a:lnSpc>
                <a:spcPct val="80000"/>
              </a:lnSpc>
              <a:spcBef>
                <a:spcPts val="0"/>
              </a:spcBef>
              <a:spcAft>
                <a:spcPts val="0"/>
              </a:spcAft>
              <a:buNone/>
            </a:pPr>
            <a:r>
              <a:rPr b="1" lang="en-US" sz="3600"/>
              <a:t>found in what southeast Asian country?</a:t>
            </a:r>
            <a:endParaRPr b="1" sz="3600"/>
          </a:p>
        </p:txBody>
      </p:sp>
      <p:grpSp>
        <p:nvGrpSpPr>
          <p:cNvPr id="700" name="Google Shape;700;p11"/>
          <p:cNvGrpSpPr/>
          <p:nvPr/>
        </p:nvGrpSpPr>
        <p:grpSpPr>
          <a:xfrm>
            <a:off x="6203135" y="3590330"/>
            <a:ext cx="11151698" cy="2963664"/>
            <a:chOff x="0" y="-38100"/>
            <a:chExt cx="2974500" cy="790500"/>
          </a:xfrm>
        </p:grpSpPr>
        <p:sp>
          <p:nvSpPr>
            <p:cNvPr id="701" name="Google Shape;701;p11"/>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1"/>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11"/>
          <p:cNvGrpSpPr/>
          <p:nvPr/>
        </p:nvGrpSpPr>
        <p:grpSpPr>
          <a:xfrm>
            <a:off x="6597791" y="3964437"/>
            <a:ext cx="10403839" cy="2198120"/>
            <a:chOff x="0" y="-38100"/>
            <a:chExt cx="2775023" cy="586306"/>
          </a:xfrm>
        </p:grpSpPr>
        <p:sp>
          <p:nvSpPr>
            <p:cNvPr id="704" name="Google Shape;704;p11"/>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1"/>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p11"/>
          <p:cNvGrpSpPr/>
          <p:nvPr/>
        </p:nvGrpSpPr>
        <p:grpSpPr>
          <a:xfrm>
            <a:off x="6203135" y="6772938"/>
            <a:ext cx="11151698" cy="2931046"/>
            <a:chOff x="0" y="-38100"/>
            <a:chExt cx="2974500" cy="781800"/>
          </a:xfrm>
        </p:grpSpPr>
        <p:sp>
          <p:nvSpPr>
            <p:cNvPr id="707" name="Google Shape;707;p11"/>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1"/>
            <p:cNvSpPr txBox="1"/>
            <p:nvPr/>
          </p:nvSpPr>
          <p:spPr>
            <a:xfrm>
              <a:off x="0" y="-38100"/>
              <a:ext cx="2974500" cy="781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9" name="Google Shape;709;p11"/>
          <p:cNvGrpSpPr/>
          <p:nvPr/>
        </p:nvGrpSpPr>
        <p:grpSpPr>
          <a:xfrm>
            <a:off x="6597791" y="7147046"/>
            <a:ext cx="10403839" cy="2198120"/>
            <a:chOff x="0" y="-38100"/>
            <a:chExt cx="2775023" cy="586306"/>
          </a:xfrm>
        </p:grpSpPr>
        <p:sp>
          <p:nvSpPr>
            <p:cNvPr id="710" name="Google Shape;710;p11"/>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1"/>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2" name="Google Shape;712;p11"/>
          <p:cNvSpPr txBox="1"/>
          <p:nvPr/>
        </p:nvSpPr>
        <p:spPr>
          <a:xfrm>
            <a:off x="6779650" y="4707200"/>
            <a:ext cx="100299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t>The Little Mermaid statue can be found</a:t>
            </a:r>
            <a:endParaRPr b="1" sz="3600"/>
          </a:p>
          <a:p>
            <a:pPr indent="0" lvl="0" marL="0" rtl="0" algn="ctr">
              <a:lnSpc>
                <a:spcPct val="80000"/>
              </a:lnSpc>
              <a:spcBef>
                <a:spcPts val="0"/>
              </a:spcBef>
              <a:spcAft>
                <a:spcPts val="0"/>
              </a:spcAft>
              <a:buNone/>
            </a:pPr>
            <a:r>
              <a:rPr b="1" lang="en-US" sz="3600"/>
              <a:t>in what northern European country?</a:t>
            </a:r>
            <a:endParaRPr b="1" sz="3600"/>
          </a:p>
        </p:txBody>
      </p:sp>
      <p:sp>
        <p:nvSpPr>
          <p:cNvPr id="713" name="Google Shape;713;p11"/>
          <p:cNvSpPr txBox="1"/>
          <p:nvPr/>
        </p:nvSpPr>
        <p:spPr>
          <a:xfrm>
            <a:off x="6779300" y="7628625"/>
            <a:ext cx="100299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t>In what Western Hemisphere country would you soak in the beautiful views of Banff</a:t>
            </a:r>
            <a:endParaRPr b="1" sz="3600"/>
          </a:p>
          <a:p>
            <a:pPr indent="0" lvl="0" marL="0" rtl="0" algn="ctr">
              <a:lnSpc>
                <a:spcPct val="80000"/>
              </a:lnSpc>
              <a:spcBef>
                <a:spcPts val="0"/>
              </a:spcBef>
              <a:spcAft>
                <a:spcPts val="0"/>
              </a:spcAft>
              <a:buNone/>
            </a:pPr>
            <a:r>
              <a:rPr b="1" lang="en-US" sz="3600"/>
              <a:t>National Park?</a:t>
            </a:r>
            <a:endParaRPr b="1"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717" name="Shape 717"/>
        <p:cNvGrpSpPr/>
        <p:nvPr/>
      </p:nvGrpSpPr>
      <p:grpSpPr>
        <a:xfrm>
          <a:off x="0" y="0"/>
          <a:ext cx="0" cy="0"/>
          <a:chOff x="0" y="0"/>
          <a:chExt cx="0" cy="0"/>
        </a:xfrm>
      </p:grpSpPr>
      <p:pic>
        <p:nvPicPr>
          <p:cNvPr id="718" name="Google Shape;718;g2bd02377403_0_54"/>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719" name="Google Shape;719;g2bd02377403_0_54"/>
          <p:cNvGrpSpPr/>
          <p:nvPr/>
        </p:nvGrpSpPr>
        <p:grpSpPr>
          <a:xfrm>
            <a:off x="690188" y="402426"/>
            <a:ext cx="5056332" cy="5786476"/>
            <a:chOff x="0" y="-38100"/>
            <a:chExt cx="1331700" cy="1524000"/>
          </a:xfrm>
        </p:grpSpPr>
        <p:sp>
          <p:nvSpPr>
            <p:cNvPr id="720" name="Google Shape;720;g2bd02377403_0_5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2bd02377403_0_54"/>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2" name="Google Shape;722;g2bd02377403_0_54"/>
          <p:cNvGrpSpPr/>
          <p:nvPr/>
        </p:nvGrpSpPr>
        <p:grpSpPr>
          <a:xfrm>
            <a:off x="936728" y="614965"/>
            <a:ext cx="4551724" cy="5326576"/>
            <a:chOff x="0" y="-38100"/>
            <a:chExt cx="1198800" cy="1402875"/>
          </a:xfrm>
        </p:grpSpPr>
        <p:sp>
          <p:nvSpPr>
            <p:cNvPr id="723" name="Google Shape;723;g2bd02377403_0_5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2bd02377403_0_54"/>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5" name="Google Shape;725;g2bd02377403_0_54"/>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726" name="Google Shape;726;g2bd02377403_0_54"/>
          <p:cNvSpPr/>
          <p:nvPr/>
        </p:nvSpPr>
        <p:spPr>
          <a:xfrm>
            <a:off x="2240470" y="1151625"/>
            <a:ext cx="1943740" cy="1880127"/>
          </a:xfrm>
          <a:custGeom>
            <a:rect b="b" l="l" r="r" t="t"/>
            <a:pathLst>
              <a:path extrusionOk="0" h="1880127" w="1943740">
                <a:moveTo>
                  <a:pt x="0" y="0"/>
                </a:moveTo>
                <a:lnTo>
                  <a:pt x="1943740" y="0"/>
                </a:lnTo>
                <a:lnTo>
                  <a:pt x="1943740" y="1880127"/>
                </a:lnTo>
                <a:lnTo>
                  <a:pt x="0" y="1880127"/>
                </a:lnTo>
                <a:lnTo>
                  <a:pt x="0" y="0"/>
                </a:lnTo>
                <a:close/>
              </a:path>
            </a:pathLst>
          </a:custGeom>
          <a:blipFill rotWithShape="1">
            <a:blip r:embed="rId4">
              <a:alphaModFix/>
            </a:blip>
            <a:stretch>
              <a:fillRect b="0" l="0" r="0" t="0"/>
            </a:stretch>
          </a:blipFill>
          <a:ln>
            <a:noFill/>
          </a:ln>
        </p:spPr>
      </p:sp>
      <p:sp>
        <p:nvSpPr>
          <p:cNvPr id="727" name="Google Shape;727;g2bd02377403_0_54"/>
          <p:cNvSpPr txBox="1"/>
          <p:nvPr/>
        </p:nvSpPr>
        <p:spPr>
          <a:xfrm>
            <a:off x="936728" y="3369616"/>
            <a:ext cx="4551300" cy="19359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5</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GAME SHOW STYLE</a:t>
            </a:r>
            <a:endParaRPr b="1" i="0" sz="1400" u="none" cap="none" strike="noStrike">
              <a:solidFill>
                <a:srgbClr val="000000"/>
              </a:solidFill>
              <a:latin typeface="Arial"/>
              <a:ea typeface="Arial"/>
              <a:cs typeface="Arial"/>
              <a:sym typeface="Arial"/>
            </a:endParaRPr>
          </a:p>
        </p:txBody>
      </p:sp>
      <p:sp>
        <p:nvSpPr>
          <p:cNvPr id="728" name="Google Shape;728;g2bd02377403_0_5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729" name="Google Shape;729;g2bd02377403_0_54"/>
          <p:cNvGrpSpPr/>
          <p:nvPr/>
        </p:nvGrpSpPr>
        <p:grpSpPr>
          <a:xfrm>
            <a:off x="6203125" y="404256"/>
            <a:ext cx="11151698" cy="8930516"/>
            <a:chOff x="0" y="-38100"/>
            <a:chExt cx="2974500" cy="790500"/>
          </a:xfrm>
        </p:grpSpPr>
        <p:sp>
          <p:nvSpPr>
            <p:cNvPr id="730" name="Google Shape;730;g2bd02377403_0_5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2bd02377403_0_5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32" name="Google Shape;732;g2bd02377403_0_54"/>
          <p:cNvGrpSpPr/>
          <p:nvPr/>
        </p:nvGrpSpPr>
        <p:grpSpPr>
          <a:xfrm>
            <a:off x="6577050" y="614976"/>
            <a:ext cx="10403839" cy="8359082"/>
            <a:chOff x="0" y="-38100"/>
            <a:chExt cx="2775023" cy="586306"/>
          </a:xfrm>
        </p:grpSpPr>
        <p:sp>
          <p:nvSpPr>
            <p:cNvPr id="733" name="Google Shape;733;g2bd02377403_0_5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g2bd02377403_0_5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35" name="Google Shape;735;g2bd02377403_0_54"/>
          <p:cNvSpPr/>
          <p:nvPr/>
        </p:nvSpPr>
        <p:spPr>
          <a:xfrm>
            <a:off x="11082600" y="36461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736" name="Google Shape;736;g2bd02377403_0_54"/>
          <p:cNvSpPr txBox="1"/>
          <p:nvPr/>
        </p:nvSpPr>
        <p:spPr>
          <a:xfrm>
            <a:off x="7406924" y="5399149"/>
            <a:ext cx="87441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t>Malaysia</a:t>
            </a:r>
            <a:endParaRPr b="1" i="1"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740" name="Shape 740"/>
        <p:cNvGrpSpPr/>
        <p:nvPr/>
      </p:nvGrpSpPr>
      <p:grpSpPr>
        <a:xfrm>
          <a:off x="0" y="0"/>
          <a:ext cx="0" cy="0"/>
          <a:chOff x="0" y="0"/>
          <a:chExt cx="0" cy="0"/>
        </a:xfrm>
      </p:grpSpPr>
      <p:pic>
        <p:nvPicPr>
          <p:cNvPr id="741" name="Google Shape;741;g2c89a376e85_0_206"/>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742" name="Google Shape;742;g2c89a376e85_0_206"/>
          <p:cNvGrpSpPr/>
          <p:nvPr/>
        </p:nvGrpSpPr>
        <p:grpSpPr>
          <a:xfrm>
            <a:off x="690188" y="402426"/>
            <a:ext cx="5056332" cy="5786476"/>
            <a:chOff x="0" y="-38100"/>
            <a:chExt cx="1331700" cy="1524000"/>
          </a:xfrm>
        </p:grpSpPr>
        <p:sp>
          <p:nvSpPr>
            <p:cNvPr id="743" name="Google Shape;743;g2c89a376e85_0_20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2c89a376e85_0_206"/>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45" name="Google Shape;745;g2c89a376e85_0_206"/>
          <p:cNvGrpSpPr/>
          <p:nvPr/>
        </p:nvGrpSpPr>
        <p:grpSpPr>
          <a:xfrm>
            <a:off x="936728" y="614965"/>
            <a:ext cx="4551724" cy="5326576"/>
            <a:chOff x="0" y="-38100"/>
            <a:chExt cx="1198800" cy="1402875"/>
          </a:xfrm>
        </p:grpSpPr>
        <p:sp>
          <p:nvSpPr>
            <p:cNvPr id="746" name="Google Shape;746;g2c89a376e85_0_20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2c89a376e85_0_206"/>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48" name="Google Shape;748;g2c89a376e85_0_206"/>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749" name="Google Shape;749;g2c89a376e85_0_206"/>
          <p:cNvSpPr/>
          <p:nvPr/>
        </p:nvSpPr>
        <p:spPr>
          <a:xfrm>
            <a:off x="2240470" y="1151625"/>
            <a:ext cx="1943740" cy="1880127"/>
          </a:xfrm>
          <a:custGeom>
            <a:rect b="b" l="l" r="r" t="t"/>
            <a:pathLst>
              <a:path extrusionOk="0" h="1880127" w="1943740">
                <a:moveTo>
                  <a:pt x="0" y="0"/>
                </a:moveTo>
                <a:lnTo>
                  <a:pt x="1943740" y="0"/>
                </a:lnTo>
                <a:lnTo>
                  <a:pt x="1943740" y="1880127"/>
                </a:lnTo>
                <a:lnTo>
                  <a:pt x="0" y="1880127"/>
                </a:lnTo>
                <a:lnTo>
                  <a:pt x="0" y="0"/>
                </a:lnTo>
                <a:close/>
              </a:path>
            </a:pathLst>
          </a:custGeom>
          <a:blipFill rotWithShape="1">
            <a:blip r:embed="rId4">
              <a:alphaModFix/>
            </a:blip>
            <a:stretch>
              <a:fillRect b="0" l="0" r="0" t="0"/>
            </a:stretch>
          </a:blipFill>
          <a:ln>
            <a:noFill/>
          </a:ln>
        </p:spPr>
      </p:sp>
      <p:sp>
        <p:nvSpPr>
          <p:cNvPr id="750" name="Google Shape;750;g2c89a376e85_0_206"/>
          <p:cNvSpPr txBox="1"/>
          <p:nvPr/>
        </p:nvSpPr>
        <p:spPr>
          <a:xfrm>
            <a:off x="936728" y="3369616"/>
            <a:ext cx="4551300" cy="19359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5</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GAME SHOW STYLE</a:t>
            </a:r>
            <a:endParaRPr b="1" i="0" sz="1400" u="none" cap="none" strike="noStrike">
              <a:solidFill>
                <a:srgbClr val="000000"/>
              </a:solidFill>
              <a:latin typeface="Arial"/>
              <a:ea typeface="Arial"/>
              <a:cs typeface="Arial"/>
              <a:sym typeface="Arial"/>
            </a:endParaRPr>
          </a:p>
        </p:txBody>
      </p:sp>
      <p:sp>
        <p:nvSpPr>
          <p:cNvPr id="751" name="Google Shape;751;g2c89a376e85_0_20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752" name="Google Shape;752;g2c89a376e85_0_206"/>
          <p:cNvGrpSpPr/>
          <p:nvPr/>
        </p:nvGrpSpPr>
        <p:grpSpPr>
          <a:xfrm>
            <a:off x="6203125" y="404256"/>
            <a:ext cx="11151698" cy="8930516"/>
            <a:chOff x="0" y="-38100"/>
            <a:chExt cx="2974500" cy="790500"/>
          </a:xfrm>
        </p:grpSpPr>
        <p:sp>
          <p:nvSpPr>
            <p:cNvPr id="753" name="Google Shape;753;g2c89a376e85_0_20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2c89a376e85_0_206"/>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55" name="Google Shape;755;g2c89a376e85_0_206"/>
          <p:cNvGrpSpPr/>
          <p:nvPr/>
        </p:nvGrpSpPr>
        <p:grpSpPr>
          <a:xfrm>
            <a:off x="6577050" y="614976"/>
            <a:ext cx="10403839" cy="8359082"/>
            <a:chOff x="0" y="-38100"/>
            <a:chExt cx="2775023" cy="586306"/>
          </a:xfrm>
        </p:grpSpPr>
        <p:sp>
          <p:nvSpPr>
            <p:cNvPr id="756" name="Google Shape;756;g2c89a376e85_0_20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2c89a376e85_0_20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58" name="Google Shape;758;g2c89a376e85_0_206"/>
          <p:cNvSpPr/>
          <p:nvPr/>
        </p:nvSpPr>
        <p:spPr>
          <a:xfrm>
            <a:off x="11082600" y="36461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759" name="Google Shape;759;g2c89a376e85_0_206"/>
          <p:cNvSpPr txBox="1"/>
          <p:nvPr/>
        </p:nvSpPr>
        <p:spPr>
          <a:xfrm>
            <a:off x="7102125" y="5399150"/>
            <a:ext cx="9337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500"/>
              <a:buFont typeface="Arial"/>
              <a:buNone/>
            </a:pPr>
            <a:r>
              <a:rPr b="1" i="1" lang="en-US" sz="6000"/>
              <a:t>Denmark</a:t>
            </a:r>
            <a:endParaRPr b="1" i="1"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763" name="Shape 763"/>
        <p:cNvGrpSpPr/>
        <p:nvPr/>
      </p:nvGrpSpPr>
      <p:grpSpPr>
        <a:xfrm>
          <a:off x="0" y="0"/>
          <a:ext cx="0" cy="0"/>
          <a:chOff x="0" y="0"/>
          <a:chExt cx="0" cy="0"/>
        </a:xfrm>
      </p:grpSpPr>
      <p:pic>
        <p:nvPicPr>
          <p:cNvPr id="764" name="Google Shape;764;g2c89a376e85_0_228"/>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765" name="Google Shape;765;g2c89a376e85_0_228"/>
          <p:cNvGrpSpPr/>
          <p:nvPr/>
        </p:nvGrpSpPr>
        <p:grpSpPr>
          <a:xfrm>
            <a:off x="690188" y="402426"/>
            <a:ext cx="5056332" cy="5786476"/>
            <a:chOff x="0" y="-38100"/>
            <a:chExt cx="1331700" cy="1524000"/>
          </a:xfrm>
        </p:grpSpPr>
        <p:sp>
          <p:nvSpPr>
            <p:cNvPr id="766" name="Google Shape;766;g2c89a376e85_0_22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2c89a376e85_0_228"/>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68" name="Google Shape;768;g2c89a376e85_0_228"/>
          <p:cNvGrpSpPr/>
          <p:nvPr/>
        </p:nvGrpSpPr>
        <p:grpSpPr>
          <a:xfrm>
            <a:off x="936728" y="614965"/>
            <a:ext cx="4551724" cy="5326576"/>
            <a:chOff x="0" y="-38100"/>
            <a:chExt cx="1198800" cy="1402875"/>
          </a:xfrm>
        </p:grpSpPr>
        <p:sp>
          <p:nvSpPr>
            <p:cNvPr id="769" name="Google Shape;769;g2c89a376e85_0_22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g2c89a376e85_0_228"/>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1" name="Google Shape;771;g2c89a376e85_0_228"/>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772" name="Google Shape;772;g2c89a376e85_0_228"/>
          <p:cNvSpPr/>
          <p:nvPr/>
        </p:nvSpPr>
        <p:spPr>
          <a:xfrm>
            <a:off x="2240470" y="1151625"/>
            <a:ext cx="1943740" cy="1880127"/>
          </a:xfrm>
          <a:custGeom>
            <a:rect b="b" l="l" r="r" t="t"/>
            <a:pathLst>
              <a:path extrusionOk="0" h="1880127" w="1943740">
                <a:moveTo>
                  <a:pt x="0" y="0"/>
                </a:moveTo>
                <a:lnTo>
                  <a:pt x="1943740" y="0"/>
                </a:lnTo>
                <a:lnTo>
                  <a:pt x="1943740" y="1880127"/>
                </a:lnTo>
                <a:lnTo>
                  <a:pt x="0" y="1880127"/>
                </a:lnTo>
                <a:lnTo>
                  <a:pt x="0" y="0"/>
                </a:lnTo>
                <a:close/>
              </a:path>
            </a:pathLst>
          </a:custGeom>
          <a:blipFill rotWithShape="1">
            <a:blip r:embed="rId4">
              <a:alphaModFix/>
            </a:blip>
            <a:stretch>
              <a:fillRect b="0" l="0" r="0" t="0"/>
            </a:stretch>
          </a:blipFill>
          <a:ln>
            <a:noFill/>
          </a:ln>
        </p:spPr>
      </p:sp>
      <p:sp>
        <p:nvSpPr>
          <p:cNvPr id="773" name="Google Shape;773;g2c89a376e85_0_228"/>
          <p:cNvSpPr txBox="1"/>
          <p:nvPr/>
        </p:nvSpPr>
        <p:spPr>
          <a:xfrm>
            <a:off x="936728" y="3369616"/>
            <a:ext cx="4551300" cy="19359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5</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GAME SHOW STYLE</a:t>
            </a:r>
            <a:endParaRPr b="1" i="0" sz="1400" u="none" cap="none" strike="noStrike">
              <a:solidFill>
                <a:srgbClr val="000000"/>
              </a:solidFill>
              <a:latin typeface="Arial"/>
              <a:ea typeface="Arial"/>
              <a:cs typeface="Arial"/>
              <a:sym typeface="Arial"/>
            </a:endParaRPr>
          </a:p>
        </p:txBody>
      </p:sp>
      <p:sp>
        <p:nvSpPr>
          <p:cNvPr id="774" name="Google Shape;774;g2c89a376e85_0_22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775" name="Google Shape;775;g2c89a376e85_0_228"/>
          <p:cNvGrpSpPr/>
          <p:nvPr/>
        </p:nvGrpSpPr>
        <p:grpSpPr>
          <a:xfrm>
            <a:off x="6203125" y="404256"/>
            <a:ext cx="11151698" cy="8930516"/>
            <a:chOff x="0" y="-38100"/>
            <a:chExt cx="2974500" cy="790500"/>
          </a:xfrm>
        </p:grpSpPr>
        <p:sp>
          <p:nvSpPr>
            <p:cNvPr id="776" name="Google Shape;776;g2c89a376e85_0_22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g2c89a376e85_0_22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78" name="Google Shape;778;g2c89a376e85_0_228"/>
          <p:cNvGrpSpPr/>
          <p:nvPr/>
        </p:nvGrpSpPr>
        <p:grpSpPr>
          <a:xfrm>
            <a:off x="6577050" y="614976"/>
            <a:ext cx="10403839" cy="8359082"/>
            <a:chOff x="0" y="-38100"/>
            <a:chExt cx="2775023" cy="586306"/>
          </a:xfrm>
        </p:grpSpPr>
        <p:sp>
          <p:nvSpPr>
            <p:cNvPr id="779" name="Google Shape;779;g2c89a376e85_0_22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c89a376e85_0_22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1" name="Google Shape;781;g2c89a376e85_0_228"/>
          <p:cNvSpPr/>
          <p:nvPr/>
        </p:nvSpPr>
        <p:spPr>
          <a:xfrm>
            <a:off x="11082600" y="36461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782" name="Google Shape;782;g2c89a376e85_0_228"/>
          <p:cNvSpPr txBox="1"/>
          <p:nvPr/>
        </p:nvSpPr>
        <p:spPr>
          <a:xfrm>
            <a:off x="6965325" y="5399150"/>
            <a:ext cx="96150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t>Canada</a:t>
            </a:r>
            <a:endParaRPr b="1" i="1"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786" name="Shape 786"/>
        <p:cNvGrpSpPr/>
        <p:nvPr/>
      </p:nvGrpSpPr>
      <p:grpSpPr>
        <a:xfrm>
          <a:off x="0" y="0"/>
          <a:ext cx="0" cy="0"/>
          <a:chOff x="0" y="0"/>
          <a:chExt cx="0" cy="0"/>
        </a:xfrm>
      </p:grpSpPr>
      <p:pic>
        <p:nvPicPr>
          <p:cNvPr id="787" name="Google Shape;787;g2f6764fa868_0_240"/>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788" name="Google Shape;788;g2f6764fa868_0_240"/>
          <p:cNvGrpSpPr/>
          <p:nvPr/>
        </p:nvGrpSpPr>
        <p:grpSpPr>
          <a:xfrm>
            <a:off x="6203135" y="404247"/>
            <a:ext cx="11151698" cy="9335593"/>
            <a:chOff x="0" y="-38100"/>
            <a:chExt cx="2974500" cy="2490089"/>
          </a:xfrm>
        </p:grpSpPr>
        <p:sp>
          <p:nvSpPr>
            <p:cNvPr id="789" name="Google Shape;789;g2f6764fa868_0_240"/>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2f6764fa868_0_240"/>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91" name="Google Shape;791;g2f6764fa868_0_240"/>
          <p:cNvGrpSpPr/>
          <p:nvPr/>
        </p:nvGrpSpPr>
        <p:grpSpPr>
          <a:xfrm>
            <a:off x="6597791" y="778354"/>
            <a:ext cx="10403839" cy="8561445"/>
            <a:chOff x="0" y="-38100"/>
            <a:chExt cx="2775023" cy="2283600"/>
          </a:xfrm>
        </p:grpSpPr>
        <p:sp>
          <p:nvSpPr>
            <p:cNvPr id="792" name="Google Shape;792;g2f6764fa868_0_240"/>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2f6764fa868_0_240"/>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4" name="Google Shape;794;g2f6764fa868_0_240"/>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795" name="Google Shape;795;g2f6764fa868_0_240"/>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796" name="Google Shape;796;g2f6764fa868_0_240"/>
          <p:cNvGrpSpPr/>
          <p:nvPr/>
        </p:nvGrpSpPr>
        <p:grpSpPr>
          <a:xfrm>
            <a:off x="7371459" y="5390914"/>
            <a:ext cx="8930964" cy="851154"/>
            <a:chOff x="0" y="0"/>
            <a:chExt cx="2376900" cy="225525"/>
          </a:xfrm>
        </p:grpSpPr>
        <p:sp>
          <p:nvSpPr>
            <p:cNvPr id="797" name="Google Shape;797;g2f6764fa868_0_240"/>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2f6764fa868_0_240"/>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799" name="Google Shape;799;g2f6764fa868_0_240"/>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6</a:t>
            </a:r>
            <a:endParaRPr b="1" i="0" sz="1900" u="none" cap="none" strike="noStrike">
              <a:solidFill>
                <a:srgbClr val="000000"/>
              </a:solidFill>
              <a:latin typeface="Arial"/>
              <a:ea typeface="Arial"/>
              <a:cs typeface="Arial"/>
              <a:sym typeface="Arial"/>
            </a:endParaRPr>
          </a:p>
        </p:txBody>
      </p:sp>
      <p:sp>
        <p:nvSpPr>
          <p:cNvPr id="800" name="Google Shape;800;g2f6764fa868_0_240"/>
          <p:cNvSpPr txBox="1"/>
          <p:nvPr/>
        </p:nvSpPr>
        <p:spPr>
          <a:xfrm>
            <a:off x="6783000" y="6572300"/>
            <a:ext cx="10094100" cy="22518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8679" u="sng"/>
              <a:t>ENTERTAINMENT</a:t>
            </a:r>
            <a:endParaRPr b="1" sz="8679" u="sng"/>
          </a:p>
          <a:p>
            <a:pPr indent="0" lvl="0" marL="0" marR="0" rtl="0" algn="ctr">
              <a:lnSpc>
                <a:spcPct val="77993"/>
              </a:lnSpc>
              <a:spcBef>
                <a:spcPts val="0"/>
              </a:spcBef>
              <a:spcAft>
                <a:spcPts val="0"/>
              </a:spcAft>
              <a:buClr>
                <a:srgbClr val="000000"/>
              </a:buClr>
              <a:buSzPts val="9879"/>
              <a:buFont typeface="Arial"/>
              <a:buNone/>
            </a:pPr>
            <a:r>
              <a:rPr b="1" lang="en-US" sz="10079" u="sng"/>
              <a:t>TRIVIA</a:t>
            </a:r>
            <a:endParaRPr b="1" sz="10079" u="sng"/>
          </a:p>
        </p:txBody>
      </p:sp>
      <p:grpSp>
        <p:nvGrpSpPr>
          <p:cNvPr id="801" name="Google Shape;801;g2f6764fa868_0_240"/>
          <p:cNvGrpSpPr/>
          <p:nvPr/>
        </p:nvGrpSpPr>
        <p:grpSpPr>
          <a:xfrm>
            <a:off x="542303" y="5797696"/>
            <a:ext cx="5056332" cy="3977978"/>
            <a:chOff x="0" y="-38100"/>
            <a:chExt cx="1331700" cy="1047691"/>
          </a:xfrm>
        </p:grpSpPr>
        <p:sp>
          <p:nvSpPr>
            <p:cNvPr id="802" name="Google Shape;802;g2f6764fa868_0_240"/>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g2f6764fa868_0_240"/>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04" name="Google Shape;804;g2f6764fa868_0_240"/>
          <p:cNvGrpSpPr/>
          <p:nvPr/>
        </p:nvGrpSpPr>
        <p:grpSpPr>
          <a:xfrm>
            <a:off x="788842" y="6010235"/>
            <a:ext cx="4551724" cy="3534534"/>
            <a:chOff x="0" y="-38100"/>
            <a:chExt cx="1198800" cy="930900"/>
          </a:xfrm>
        </p:grpSpPr>
        <p:sp>
          <p:nvSpPr>
            <p:cNvPr id="805" name="Google Shape;805;g2f6764fa868_0_240"/>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f6764fa868_0_240"/>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07" name="Google Shape;807;g2f6764fa868_0_240"/>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4</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sp>
        <p:nvSpPr>
          <p:cNvPr id="808" name="Google Shape;808;g2f6764fa868_0_240"/>
          <p:cNvSpPr/>
          <p:nvPr/>
        </p:nvSpPr>
        <p:spPr>
          <a:xfrm>
            <a:off x="9542050" y="1401074"/>
            <a:ext cx="5162882" cy="3659619"/>
          </a:xfrm>
          <a:custGeom>
            <a:rect b="b" l="l" r="r" t="t"/>
            <a:pathLst>
              <a:path extrusionOk="0" h="1962262" w="2578218">
                <a:moveTo>
                  <a:pt x="0" y="0"/>
                </a:moveTo>
                <a:lnTo>
                  <a:pt x="2578218" y="0"/>
                </a:lnTo>
                <a:lnTo>
                  <a:pt x="2578218" y="1962262"/>
                </a:lnTo>
                <a:lnTo>
                  <a:pt x="0" y="196226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812" name="Shape 812"/>
        <p:cNvGrpSpPr/>
        <p:nvPr/>
      </p:nvGrpSpPr>
      <p:grpSpPr>
        <a:xfrm>
          <a:off x="0" y="0"/>
          <a:ext cx="0" cy="0"/>
          <a:chOff x="0" y="0"/>
          <a:chExt cx="0" cy="0"/>
        </a:xfrm>
      </p:grpSpPr>
      <p:pic>
        <p:nvPicPr>
          <p:cNvPr id="813" name="Google Shape;813;p12"/>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814" name="Google Shape;814;p12"/>
          <p:cNvGrpSpPr/>
          <p:nvPr/>
        </p:nvGrpSpPr>
        <p:grpSpPr>
          <a:xfrm>
            <a:off x="690188" y="402427"/>
            <a:ext cx="5055806" cy="5785979"/>
            <a:chOff x="0" y="-38100"/>
            <a:chExt cx="1331570" cy="1523879"/>
          </a:xfrm>
        </p:grpSpPr>
        <p:sp>
          <p:nvSpPr>
            <p:cNvPr id="815" name="Google Shape;815;p12"/>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2"/>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7" name="Google Shape;817;p12"/>
          <p:cNvGrpSpPr/>
          <p:nvPr/>
        </p:nvGrpSpPr>
        <p:grpSpPr>
          <a:xfrm>
            <a:off x="936728" y="614966"/>
            <a:ext cx="4551225" cy="5326540"/>
            <a:chOff x="0" y="-38100"/>
            <a:chExt cx="1198676" cy="1402875"/>
          </a:xfrm>
        </p:grpSpPr>
        <p:sp>
          <p:nvSpPr>
            <p:cNvPr id="818" name="Google Shape;818;p12"/>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2"/>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20" name="Google Shape;820;p12"/>
          <p:cNvGrpSpPr/>
          <p:nvPr/>
        </p:nvGrpSpPr>
        <p:grpSpPr>
          <a:xfrm>
            <a:off x="6203135" y="404246"/>
            <a:ext cx="11151701" cy="2963501"/>
            <a:chOff x="0" y="-38100"/>
            <a:chExt cx="2974477" cy="790450"/>
          </a:xfrm>
        </p:grpSpPr>
        <p:sp>
          <p:nvSpPr>
            <p:cNvPr id="821" name="Google Shape;821;p12"/>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2"/>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23" name="Google Shape;823;p12"/>
          <p:cNvGrpSpPr/>
          <p:nvPr/>
        </p:nvGrpSpPr>
        <p:grpSpPr>
          <a:xfrm>
            <a:off x="6597791" y="778353"/>
            <a:ext cx="10403921" cy="2198139"/>
            <a:chOff x="0" y="-38100"/>
            <a:chExt cx="2775023" cy="586306"/>
          </a:xfrm>
        </p:grpSpPr>
        <p:sp>
          <p:nvSpPr>
            <p:cNvPr id="824" name="Google Shape;824;p12"/>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2"/>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6" name="Google Shape;826;p12"/>
          <p:cNvSpPr txBox="1"/>
          <p:nvPr/>
        </p:nvSpPr>
        <p:spPr>
          <a:xfrm>
            <a:off x="6756975" y="1299350"/>
            <a:ext cx="100947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In a product placement move by Dodge, what kind of car does LL Cool J’s character drive in the show NCIS Los Angeles?</a:t>
            </a:r>
            <a:endParaRPr b="1" sz="3600"/>
          </a:p>
        </p:txBody>
      </p:sp>
      <p:grpSp>
        <p:nvGrpSpPr>
          <p:cNvPr id="827" name="Google Shape;827;p12"/>
          <p:cNvGrpSpPr/>
          <p:nvPr/>
        </p:nvGrpSpPr>
        <p:grpSpPr>
          <a:xfrm>
            <a:off x="6203135" y="3590329"/>
            <a:ext cx="11151701" cy="2963501"/>
            <a:chOff x="0" y="-38100"/>
            <a:chExt cx="2974477" cy="790450"/>
          </a:xfrm>
        </p:grpSpPr>
        <p:sp>
          <p:nvSpPr>
            <p:cNvPr id="828" name="Google Shape;828;p12"/>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2"/>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0" name="Google Shape;830;p12"/>
          <p:cNvGrpSpPr/>
          <p:nvPr/>
        </p:nvGrpSpPr>
        <p:grpSpPr>
          <a:xfrm>
            <a:off x="6597791" y="3964436"/>
            <a:ext cx="10403921" cy="2198139"/>
            <a:chOff x="0" y="-38100"/>
            <a:chExt cx="2775023" cy="586306"/>
          </a:xfrm>
        </p:grpSpPr>
        <p:sp>
          <p:nvSpPr>
            <p:cNvPr id="831" name="Google Shape;831;p12"/>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2"/>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33" name="Google Shape;833;p12"/>
          <p:cNvSpPr txBox="1"/>
          <p:nvPr/>
        </p:nvSpPr>
        <p:spPr>
          <a:xfrm>
            <a:off x="6756975" y="4869025"/>
            <a:ext cx="10094700" cy="4434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In which decade was Ariana Grande born?</a:t>
            </a:r>
            <a:endParaRPr b="1" sz="3600"/>
          </a:p>
        </p:txBody>
      </p:sp>
      <p:grpSp>
        <p:nvGrpSpPr>
          <p:cNvPr id="834" name="Google Shape;834;p12"/>
          <p:cNvGrpSpPr/>
          <p:nvPr/>
        </p:nvGrpSpPr>
        <p:grpSpPr>
          <a:xfrm>
            <a:off x="6203135" y="6772937"/>
            <a:ext cx="11151701" cy="2930508"/>
            <a:chOff x="0" y="-38100"/>
            <a:chExt cx="2974477" cy="781650"/>
          </a:xfrm>
        </p:grpSpPr>
        <p:sp>
          <p:nvSpPr>
            <p:cNvPr id="835" name="Google Shape;835;p12"/>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2"/>
            <p:cNvSpPr txBox="1"/>
            <p:nvPr/>
          </p:nvSpPr>
          <p:spPr>
            <a:xfrm>
              <a:off x="0" y="-38100"/>
              <a:ext cx="2974477" cy="7816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7" name="Google Shape;837;p12"/>
          <p:cNvGrpSpPr/>
          <p:nvPr/>
        </p:nvGrpSpPr>
        <p:grpSpPr>
          <a:xfrm>
            <a:off x="6597791" y="7147045"/>
            <a:ext cx="10403921" cy="2198139"/>
            <a:chOff x="0" y="-38100"/>
            <a:chExt cx="2775023" cy="586306"/>
          </a:xfrm>
        </p:grpSpPr>
        <p:sp>
          <p:nvSpPr>
            <p:cNvPr id="838" name="Google Shape;838;p12"/>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2"/>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0" name="Google Shape;840;p12"/>
          <p:cNvSpPr txBox="1"/>
          <p:nvPr/>
        </p:nvSpPr>
        <p:spPr>
          <a:xfrm>
            <a:off x="6756975" y="7546000"/>
            <a:ext cx="10094700" cy="15270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100"/>
              <a:t>For question 3, the host plays a song, just like every round, but this time the audience has to name the song AND artist. They must get both the song title and artist name correct in order to receive the points.</a:t>
            </a:r>
            <a:endParaRPr b="1" sz="3100"/>
          </a:p>
        </p:txBody>
      </p:sp>
      <p:sp>
        <p:nvSpPr>
          <p:cNvPr id="841" name="Google Shape;841;p12"/>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842" name="Google Shape;842;p12"/>
          <p:cNvSpPr/>
          <p:nvPr/>
        </p:nvSpPr>
        <p:spPr>
          <a:xfrm>
            <a:off x="1923231" y="1166630"/>
            <a:ext cx="2578218" cy="1962262"/>
          </a:xfrm>
          <a:custGeom>
            <a:rect b="b" l="l" r="r" t="t"/>
            <a:pathLst>
              <a:path extrusionOk="0" h="1962262" w="2578218">
                <a:moveTo>
                  <a:pt x="0" y="0"/>
                </a:moveTo>
                <a:lnTo>
                  <a:pt x="2578218" y="0"/>
                </a:lnTo>
                <a:lnTo>
                  <a:pt x="2578218" y="1962262"/>
                </a:lnTo>
                <a:lnTo>
                  <a:pt x="0" y="1962262"/>
                </a:lnTo>
                <a:lnTo>
                  <a:pt x="0" y="0"/>
                </a:lnTo>
                <a:close/>
              </a:path>
            </a:pathLst>
          </a:custGeom>
          <a:blipFill rotWithShape="1">
            <a:blip r:embed="rId4">
              <a:alphaModFix/>
            </a:blip>
            <a:stretch>
              <a:fillRect b="0" l="0" r="0" t="0"/>
            </a:stretch>
          </a:blipFill>
          <a:ln>
            <a:noFill/>
          </a:ln>
        </p:spPr>
      </p:sp>
      <p:sp>
        <p:nvSpPr>
          <p:cNvPr id="843" name="Google Shape;843;p12"/>
          <p:cNvSpPr txBox="1"/>
          <p:nvPr/>
        </p:nvSpPr>
        <p:spPr>
          <a:xfrm>
            <a:off x="936728" y="3726016"/>
            <a:ext cx="4551300" cy="14730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2899" u="none" cap="none" strike="noStrike">
                <a:solidFill>
                  <a:srgbClr val="000000"/>
                </a:solidFill>
                <a:latin typeface="Arial"/>
                <a:ea typeface="Arial"/>
                <a:cs typeface="Arial"/>
                <a:sym typeface="Arial"/>
              </a:rPr>
              <a:t>ROUND 6</a:t>
            </a:r>
            <a:endParaRPr b="1" i="0" sz="3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28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3700"/>
              <a:buFont typeface="Arial"/>
              <a:buNone/>
            </a:pPr>
            <a:r>
              <a:rPr b="1" i="0" lang="en-US" sz="3900" u="none" cap="none" strike="noStrike">
                <a:solidFill>
                  <a:srgbClr val="000000"/>
                </a:solidFill>
                <a:latin typeface="Arial"/>
                <a:ea typeface="Arial"/>
                <a:cs typeface="Arial"/>
                <a:sym typeface="Arial"/>
              </a:rPr>
              <a:t>ENTERTAINMENT</a:t>
            </a:r>
            <a:r>
              <a:rPr b="1" i="0" lang="en-US" sz="2600" u="none" cap="none" strike="noStrike">
                <a:solidFill>
                  <a:srgbClr val="000000"/>
                </a:solidFill>
                <a:latin typeface="Arial"/>
                <a:ea typeface="Arial"/>
                <a:cs typeface="Arial"/>
                <a:sym typeface="Arial"/>
              </a:rPr>
              <a:t> </a:t>
            </a:r>
            <a:endParaRPr b="1" i="0" sz="3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3900" u="none" cap="none" strike="noStrike">
                <a:solidFill>
                  <a:srgbClr val="000000"/>
                </a:solidFill>
                <a:latin typeface="Arial"/>
                <a:ea typeface="Arial"/>
                <a:cs typeface="Arial"/>
                <a:sym typeface="Arial"/>
              </a:rPr>
              <a:t>TRIVIA</a:t>
            </a:r>
            <a:endParaRPr b="1" i="0" sz="300" u="none" cap="none" strike="noStrike">
              <a:solidFill>
                <a:srgbClr val="000000"/>
              </a:solidFill>
              <a:latin typeface="Arial"/>
              <a:ea typeface="Arial"/>
              <a:cs typeface="Arial"/>
              <a:sym typeface="Arial"/>
            </a:endParaRPr>
          </a:p>
        </p:txBody>
      </p:sp>
      <p:sp>
        <p:nvSpPr>
          <p:cNvPr id="844" name="Google Shape;844;p12"/>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848" name="Shape 848"/>
        <p:cNvGrpSpPr/>
        <p:nvPr/>
      </p:nvGrpSpPr>
      <p:grpSpPr>
        <a:xfrm>
          <a:off x="0" y="0"/>
          <a:ext cx="0" cy="0"/>
          <a:chOff x="0" y="0"/>
          <a:chExt cx="0" cy="0"/>
        </a:xfrm>
      </p:grpSpPr>
      <p:pic>
        <p:nvPicPr>
          <p:cNvPr id="849" name="Google Shape;849;g2b8f2e37e38_0_442"/>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850" name="Google Shape;850;g2b8f2e37e38_0_442"/>
          <p:cNvGrpSpPr/>
          <p:nvPr/>
        </p:nvGrpSpPr>
        <p:grpSpPr>
          <a:xfrm>
            <a:off x="690188" y="402426"/>
            <a:ext cx="5056332" cy="5786476"/>
            <a:chOff x="0" y="-38100"/>
            <a:chExt cx="1331700" cy="1524000"/>
          </a:xfrm>
        </p:grpSpPr>
        <p:sp>
          <p:nvSpPr>
            <p:cNvPr id="851" name="Google Shape;851;g2b8f2e37e38_0_442"/>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g2b8f2e37e38_0_442"/>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53" name="Google Shape;853;g2b8f2e37e38_0_442"/>
          <p:cNvGrpSpPr/>
          <p:nvPr/>
        </p:nvGrpSpPr>
        <p:grpSpPr>
          <a:xfrm>
            <a:off x="936728" y="614965"/>
            <a:ext cx="4551724" cy="5326576"/>
            <a:chOff x="0" y="-38100"/>
            <a:chExt cx="1198800" cy="1402875"/>
          </a:xfrm>
        </p:grpSpPr>
        <p:sp>
          <p:nvSpPr>
            <p:cNvPr id="854" name="Google Shape;854;g2b8f2e37e38_0_442"/>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g2b8f2e37e38_0_442"/>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6" name="Google Shape;856;g2b8f2e37e38_0_442"/>
          <p:cNvSpPr/>
          <p:nvPr/>
        </p:nvSpPr>
        <p:spPr>
          <a:xfrm>
            <a:off x="1923231" y="1166630"/>
            <a:ext cx="2578218" cy="1962262"/>
          </a:xfrm>
          <a:custGeom>
            <a:rect b="b" l="l" r="r" t="t"/>
            <a:pathLst>
              <a:path extrusionOk="0" h="1962262" w="2578218">
                <a:moveTo>
                  <a:pt x="0" y="0"/>
                </a:moveTo>
                <a:lnTo>
                  <a:pt x="2578218" y="0"/>
                </a:lnTo>
                <a:lnTo>
                  <a:pt x="2578218" y="1962262"/>
                </a:lnTo>
                <a:lnTo>
                  <a:pt x="0" y="1962262"/>
                </a:lnTo>
                <a:lnTo>
                  <a:pt x="0" y="0"/>
                </a:lnTo>
                <a:close/>
              </a:path>
            </a:pathLst>
          </a:custGeom>
          <a:blipFill rotWithShape="1">
            <a:blip r:embed="rId4">
              <a:alphaModFix/>
            </a:blip>
            <a:stretch>
              <a:fillRect b="0" l="0" r="0" t="0"/>
            </a:stretch>
          </a:blipFill>
          <a:ln>
            <a:noFill/>
          </a:ln>
        </p:spPr>
      </p:sp>
      <p:sp>
        <p:nvSpPr>
          <p:cNvPr id="857" name="Google Shape;857;g2b8f2e37e38_0_442"/>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858" name="Google Shape;858;g2b8f2e37e38_0_442"/>
          <p:cNvGrpSpPr/>
          <p:nvPr/>
        </p:nvGrpSpPr>
        <p:grpSpPr>
          <a:xfrm>
            <a:off x="6203125" y="404256"/>
            <a:ext cx="11151698" cy="8930516"/>
            <a:chOff x="0" y="-38100"/>
            <a:chExt cx="2974500" cy="790500"/>
          </a:xfrm>
        </p:grpSpPr>
        <p:sp>
          <p:nvSpPr>
            <p:cNvPr id="859" name="Google Shape;859;g2b8f2e37e38_0_442"/>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2b8f2e37e38_0_442"/>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61" name="Google Shape;861;g2b8f2e37e38_0_442"/>
          <p:cNvGrpSpPr/>
          <p:nvPr/>
        </p:nvGrpSpPr>
        <p:grpSpPr>
          <a:xfrm>
            <a:off x="6577050" y="614976"/>
            <a:ext cx="10403839" cy="8359082"/>
            <a:chOff x="0" y="-38100"/>
            <a:chExt cx="2775023" cy="586306"/>
          </a:xfrm>
        </p:grpSpPr>
        <p:sp>
          <p:nvSpPr>
            <p:cNvPr id="862" name="Google Shape;862;g2b8f2e37e38_0_442"/>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g2b8f2e37e38_0_442"/>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64" name="Google Shape;864;g2b8f2e37e38_0_442"/>
          <p:cNvSpPr/>
          <p:nvPr/>
        </p:nvSpPr>
        <p:spPr>
          <a:xfrm>
            <a:off x="11082600" y="38100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865" name="Google Shape;865;g2b8f2e37e38_0_442"/>
          <p:cNvSpPr txBox="1"/>
          <p:nvPr/>
        </p:nvSpPr>
        <p:spPr>
          <a:xfrm>
            <a:off x="7406924" y="5563049"/>
            <a:ext cx="8744100" cy="646500"/>
          </a:xfrm>
          <a:prstGeom prst="rect">
            <a:avLst/>
          </a:prstGeom>
          <a:noFill/>
          <a:ln>
            <a:noFill/>
          </a:ln>
        </p:spPr>
        <p:txBody>
          <a:bodyPr anchorCtr="0" anchor="t" bIns="0" lIns="0" spcFirstLastPara="1" rIns="0" wrap="square" tIns="0">
            <a:spAutoFit/>
          </a:bodyPr>
          <a:lstStyle/>
          <a:p>
            <a:pPr indent="0" lvl="0" marL="0" rtl="0" algn="ctr">
              <a:lnSpc>
                <a:spcPct val="70000"/>
              </a:lnSpc>
              <a:spcBef>
                <a:spcPts val="0"/>
              </a:spcBef>
              <a:spcAft>
                <a:spcPts val="0"/>
              </a:spcAft>
              <a:buClr>
                <a:schemeClr val="dk1"/>
              </a:buClr>
              <a:buSzPts val="3500"/>
              <a:buFont typeface="Arial"/>
              <a:buNone/>
            </a:pPr>
            <a:r>
              <a:rPr b="1" i="1" lang="en-US" sz="6000">
                <a:solidFill>
                  <a:schemeClr val="dk1"/>
                </a:solidFill>
              </a:rPr>
              <a:t>Dodge Challenger</a:t>
            </a:r>
            <a:endParaRPr b="1" i="1" sz="3600">
              <a:solidFill>
                <a:schemeClr val="dk1"/>
              </a:solidFill>
            </a:endParaRPr>
          </a:p>
        </p:txBody>
      </p:sp>
      <p:sp>
        <p:nvSpPr>
          <p:cNvPr id="866" name="Google Shape;866;g2b8f2e37e38_0_442"/>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867" name="Google Shape;867;g2b8f2e37e38_0_442"/>
          <p:cNvSpPr txBox="1"/>
          <p:nvPr/>
        </p:nvSpPr>
        <p:spPr>
          <a:xfrm>
            <a:off x="936728" y="3726016"/>
            <a:ext cx="4551300" cy="14730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2899" u="none" cap="none" strike="noStrike">
                <a:solidFill>
                  <a:srgbClr val="000000"/>
                </a:solidFill>
                <a:latin typeface="Arial"/>
                <a:ea typeface="Arial"/>
                <a:cs typeface="Arial"/>
                <a:sym typeface="Arial"/>
              </a:rPr>
              <a:t>ROUND 6</a:t>
            </a:r>
            <a:endParaRPr b="1" i="0" sz="3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28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3700"/>
              <a:buFont typeface="Arial"/>
              <a:buNone/>
            </a:pPr>
            <a:r>
              <a:rPr b="1" i="0" lang="en-US" sz="3900" u="none" cap="none" strike="noStrike">
                <a:solidFill>
                  <a:srgbClr val="000000"/>
                </a:solidFill>
                <a:latin typeface="Arial"/>
                <a:ea typeface="Arial"/>
                <a:cs typeface="Arial"/>
                <a:sym typeface="Arial"/>
              </a:rPr>
              <a:t>ENTERTAINMENT</a:t>
            </a:r>
            <a:r>
              <a:rPr b="1" i="0" lang="en-US" sz="2600" u="none" cap="none" strike="noStrike">
                <a:solidFill>
                  <a:srgbClr val="000000"/>
                </a:solidFill>
                <a:latin typeface="Arial"/>
                <a:ea typeface="Arial"/>
                <a:cs typeface="Arial"/>
                <a:sym typeface="Arial"/>
              </a:rPr>
              <a:t> </a:t>
            </a:r>
            <a:endParaRPr b="1" i="0" sz="3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3900" u="none" cap="none" strike="noStrike">
                <a:solidFill>
                  <a:srgbClr val="000000"/>
                </a:solidFill>
                <a:latin typeface="Arial"/>
                <a:ea typeface="Arial"/>
                <a:cs typeface="Arial"/>
                <a:sym typeface="Arial"/>
              </a:rPr>
              <a:t>TRIVIA</a:t>
            </a:r>
            <a:endParaRPr b="1" i="0" sz="3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871" name="Shape 871"/>
        <p:cNvGrpSpPr/>
        <p:nvPr/>
      </p:nvGrpSpPr>
      <p:grpSpPr>
        <a:xfrm>
          <a:off x="0" y="0"/>
          <a:ext cx="0" cy="0"/>
          <a:chOff x="0" y="0"/>
          <a:chExt cx="0" cy="0"/>
        </a:xfrm>
      </p:grpSpPr>
      <p:pic>
        <p:nvPicPr>
          <p:cNvPr id="872" name="Google Shape;872;g2b8f2e37e38_0_488"/>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873" name="Google Shape;873;g2b8f2e37e38_0_488"/>
          <p:cNvGrpSpPr/>
          <p:nvPr/>
        </p:nvGrpSpPr>
        <p:grpSpPr>
          <a:xfrm>
            <a:off x="690188" y="402426"/>
            <a:ext cx="5056332" cy="5786476"/>
            <a:chOff x="0" y="-38100"/>
            <a:chExt cx="1331700" cy="1524000"/>
          </a:xfrm>
        </p:grpSpPr>
        <p:sp>
          <p:nvSpPr>
            <p:cNvPr id="874" name="Google Shape;874;g2b8f2e37e38_0_48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2b8f2e37e38_0_488"/>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76" name="Google Shape;876;g2b8f2e37e38_0_488"/>
          <p:cNvGrpSpPr/>
          <p:nvPr/>
        </p:nvGrpSpPr>
        <p:grpSpPr>
          <a:xfrm>
            <a:off x="936728" y="614965"/>
            <a:ext cx="4551724" cy="5326576"/>
            <a:chOff x="0" y="-38100"/>
            <a:chExt cx="1198800" cy="1402875"/>
          </a:xfrm>
        </p:grpSpPr>
        <p:sp>
          <p:nvSpPr>
            <p:cNvPr id="877" name="Google Shape;877;g2b8f2e37e38_0_48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2b8f2e37e38_0_488"/>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79" name="Google Shape;879;g2b8f2e37e38_0_488"/>
          <p:cNvSpPr/>
          <p:nvPr/>
        </p:nvSpPr>
        <p:spPr>
          <a:xfrm>
            <a:off x="1923231" y="1166630"/>
            <a:ext cx="2578218" cy="1962262"/>
          </a:xfrm>
          <a:custGeom>
            <a:rect b="b" l="l" r="r" t="t"/>
            <a:pathLst>
              <a:path extrusionOk="0" h="1962262" w="2578218">
                <a:moveTo>
                  <a:pt x="0" y="0"/>
                </a:moveTo>
                <a:lnTo>
                  <a:pt x="2578218" y="0"/>
                </a:lnTo>
                <a:lnTo>
                  <a:pt x="2578218" y="1962262"/>
                </a:lnTo>
                <a:lnTo>
                  <a:pt x="0" y="1962262"/>
                </a:lnTo>
                <a:lnTo>
                  <a:pt x="0" y="0"/>
                </a:lnTo>
                <a:close/>
              </a:path>
            </a:pathLst>
          </a:custGeom>
          <a:blipFill rotWithShape="1">
            <a:blip r:embed="rId4">
              <a:alphaModFix/>
            </a:blip>
            <a:stretch>
              <a:fillRect b="0" l="0" r="0" t="0"/>
            </a:stretch>
          </a:blipFill>
          <a:ln>
            <a:noFill/>
          </a:ln>
        </p:spPr>
      </p:sp>
      <p:sp>
        <p:nvSpPr>
          <p:cNvPr id="880" name="Google Shape;880;g2b8f2e37e38_0_48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881" name="Google Shape;881;g2b8f2e37e38_0_488"/>
          <p:cNvGrpSpPr/>
          <p:nvPr/>
        </p:nvGrpSpPr>
        <p:grpSpPr>
          <a:xfrm>
            <a:off x="6203125" y="404256"/>
            <a:ext cx="11151698" cy="8930516"/>
            <a:chOff x="0" y="-38100"/>
            <a:chExt cx="2974500" cy="790500"/>
          </a:xfrm>
        </p:grpSpPr>
        <p:sp>
          <p:nvSpPr>
            <p:cNvPr id="882" name="Google Shape;882;g2b8f2e37e38_0_48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2b8f2e37e38_0_48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84" name="Google Shape;884;g2b8f2e37e38_0_488"/>
          <p:cNvGrpSpPr/>
          <p:nvPr/>
        </p:nvGrpSpPr>
        <p:grpSpPr>
          <a:xfrm>
            <a:off x="6577050" y="614976"/>
            <a:ext cx="10403839" cy="8359082"/>
            <a:chOff x="0" y="-38100"/>
            <a:chExt cx="2775023" cy="586306"/>
          </a:xfrm>
        </p:grpSpPr>
        <p:sp>
          <p:nvSpPr>
            <p:cNvPr id="885" name="Google Shape;885;g2b8f2e37e38_0_48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2b8f2e37e38_0_48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87" name="Google Shape;887;g2b8f2e37e38_0_488"/>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888" name="Google Shape;888;g2b8f2e37e38_0_488"/>
          <p:cNvSpPr txBox="1"/>
          <p:nvPr/>
        </p:nvSpPr>
        <p:spPr>
          <a:xfrm>
            <a:off x="936728" y="3726016"/>
            <a:ext cx="4551300" cy="14730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2899" u="none" cap="none" strike="noStrike">
                <a:solidFill>
                  <a:srgbClr val="000000"/>
                </a:solidFill>
                <a:latin typeface="Arial"/>
                <a:ea typeface="Arial"/>
                <a:cs typeface="Arial"/>
                <a:sym typeface="Arial"/>
              </a:rPr>
              <a:t>ROUND 6</a:t>
            </a:r>
            <a:endParaRPr b="1" i="0" sz="3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28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3700"/>
              <a:buFont typeface="Arial"/>
              <a:buNone/>
            </a:pPr>
            <a:r>
              <a:rPr b="1" i="0" lang="en-US" sz="3900" u="none" cap="none" strike="noStrike">
                <a:solidFill>
                  <a:srgbClr val="000000"/>
                </a:solidFill>
                <a:latin typeface="Arial"/>
                <a:ea typeface="Arial"/>
                <a:cs typeface="Arial"/>
                <a:sym typeface="Arial"/>
              </a:rPr>
              <a:t>ENTERTAINMENT</a:t>
            </a:r>
            <a:r>
              <a:rPr b="1" i="0" lang="en-US" sz="2600" u="none" cap="none" strike="noStrike">
                <a:solidFill>
                  <a:srgbClr val="000000"/>
                </a:solidFill>
                <a:latin typeface="Arial"/>
                <a:ea typeface="Arial"/>
                <a:cs typeface="Arial"/>
                <a:sym typeface="Arial"/>
              </a:rPr>
              <a:t> </a:t>
            </a:r>
            <a:endParaRPr b="1" i="0" sz="3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3900" u="none" cap="none" strike="noStrike">
                <a:solidFill>
                  <a:srgbClr val="000000"/>
                </a:solidFill>
                <a:latin typeface="Arial"/>
                <a:ea typeface="Arial"/>
                <a:cs typeface="Arial"/>
                <a:sym typeface="Arial"/>
              </a:rPr>
              <a:t>TRIVIA</a:t>
            </a:r>
            <a:endParaRPr b="1" i="0" sz="300" u="none" cap="none" strike="noStrike">
              <a:solidFill>
                <a:srgbClr val="000000"/>
              </a:solidFill>
              <a:latin typeface="Arial"/>
              <a:ea typeface="Arial"/>
              <a:cs typeface="Arial"/>
              <a:sym typeface="Arial"/>
            </a:endParaRPr>
          </a:p>
        </p:txBody>
      </p:sp>
      <p:sp>
        <p:nvSpPr>
          <p:cNvPr id="889" name="Google Shape;889;g2b8f2e37e38_0_488"/>
          <p:cNvSpPr/>
          <p:nvPr/>
        </p:nvSpPr>
        <p:spPr>
          <a:xfrm>
            <a:off x="11082600" y="33528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890" name="Google Shape;890;g2b8f2e37e38_0_488"/>
          <p:cNvSpPr txBox="1"/>
          <p:nvPr/>
        </p:nvSpPr>
        <p:spPr>
          <a:xfrm>
            <a:off x="7406924" y="5105849"/>
            <a:ext cx="8744100" cy="203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solidFill>
                  <a:schemeClr val="dk1"/>
                </a:solidFill>
              </a:rPr>
              <a:t>1990s</a:t>
            </a:r>
            <a:endParaRPr b="1" i="1" sz="6000">
              <a:solidFill>
                <a:schemeClr val="dk1"/>
              </a:solidFill>
            </a:endParaRPr>
          </a:p>
          <a:p>
            <a:pPr indent="0" lvl="0" marL="0" rtl="0" algn="ctr">
              <a:spcBef>
                <a:spcPts val="0"/>
              </a:spcBef>
              <a:spcAft>
                <a:spcPts val="0"/>
              </a:spcAft>
              <a:buClr>
                <a:schemeClr val="dk1"/>
              </a:buClr>
              <a:buSzPts val="1100"/>
              <a:buFont typeface="Arial"/>
              <a:buNone/>
            </a:pPr>
            <a:r>
              <a:rPr b="1" i="1" lang="en-US" sz="3600">
                <a:solidFill>
                  <a:schemeClr val="dk1"/>
                </a:solidFill>
              </a:rPr>
              <a:t>She was born in 1993 in</a:t>
            </a:r>
            <a:endParaRPr b="1" i="1" sz="3600">
              <a:solidFill>
                <a:schemeClr val="dk1"/>
              </a:solidFill>
            </a:endParaRPr>
          </a:p>
          <a:p>
            <a:pPr indent="0" lvl="0" marL="0" rtl="0" algn="ctr">
              <a:spcBef>
                <a:spcPts val="0"/>
              </a:spcBef>
              <a:spcAft>
                <a:spcPts val="0"/>
              </a:spcAft>
              <a:buClr>
                <a:schemeClr val="dk1"/>
              </a:buClr>
              <a:buSzPts val="1100"/>
              <a:buFont typeface="Arial"/>
              <a:buNone/>
            </a:pPr>
            <a:r>
              <a:rPr b="1" i="1" lang="en-US" sz="3600">
                <a:solidFill>
                  <a:schemeClr val="dk1"/>
                </a:solidFill>
              </a:rPr>
              <a:t>Boca Raton, Florida.</a:t>
            </a:r>
            <a:endParaRPr b="1" i="1" sz="3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46" name="Shape 146"/>
        <p:cNvGrpSpPr/>
        <p:nvPr/>
      </p:nvGrpSpPr>
      <p:grpSpPr>
        <a:xfrm>
          <a:off x="0" y="0"/>
          <a:ext cx="0" cy="0"/>
          <a:chOff x="0" y="0"/>
          <a:chExt cx="0" cy="0"/>
        </a:xfrm>
      </p:grpSpPr>
      <p:pic>
        <p:nvPicPr>
          <p:cNvPr id="147" name="Google Shape;147;g2f6764fa868_0_38"/>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148" name="Google Shape;148;g2f6764fa868_0_38"/>
          <p:cNvGrpSpPr/>
          <p:nvPr/>
        </p:nvGrpSpPr>
        <p:grpSpPr>
          <a:xfrm>
            <a:off x="690188" y="402426"/>
            <a:ext cx="5056332" cy="5786476"/>
            <a:chOff x="0" y="-38100"/>
            <a:chExt cx="1331700" cy="1524000"/>
          </a:xfrm>
        </p:grpSpPr>
        <p:sp>
          <p:nvSpPr>
            <p:cNvPr id="149" name="Google Shape;149;g2f6764fa868_0_3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2f6764fa868_0_38"/>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g2f6764fa868_0_38"/>
          <p:cNvGrpSpPr/>
          <p:nvPr/>
        </p:nvGrpSpPr>
        <p:grpSpPr>
          <a:xfrm>
            <a:off x="936728" y="614965"/>
            <a:ext cx="4551724" cy="5326576"/>
            <a:chOff x="0" y="-38100"/>
            <a:chExt cx="1198800" cy="1402875"/>
          </a:xfrm>
        </p:grpSpPr>
        <p:sp>
          <p:nvSpPr>
            <p:cNvPr id="152" name="Google Shape;152;g2f6764fa868_0_3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f6764fa868_0_38"/>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4" name="Google Shape;154;g2f6764fa868_0_38"/>
          <p:cNvSpPr txBox="1"/>
          <p:nvPr/>
        </p:nvSpPr>
        <p:spPr>
          <a:xfrm>
            <a:off x="936728" y="32065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1</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GET YOUR</a:t>
            </a:r>
            <a:endParaRPr b="1" i="0" sz="60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FEET WET</a:t>
            </a:r>
            <a:endParaRPr b="1" i="0" sz="1400" u="none" cap="none" strike="noStrike">
              <a:solidFill>
                <a:srgbClr val="000000"/>
              </a:solidFill>
              <a:latin typeface="Arial"/>
              <a:ea typeface="Arial"/>
              <a:cs typeface="Arial"/>
              <a:sym typeface="Arial"/>
            </a:endParaRPr>
          </a:p>
        </p:txBody>
      </p:sp>
      <p:sp>
        <p:nvSpPr>
          <p:cNvPr id="155" name="Google Shape;155;g2f6764fa868_0_38"/>
          <p:cNvSpPr/>
          <p:nvPr/>
        </p:nvSpPr>
        <p:spPr>
          <a:xfrm flipH="1" rot="1816621">
            <a:off x="2335743" y="735250"/>
            <a:ext cx="1763898" cy="2332427"/>
          </a:xfrm>
          <a:custGeom>
            <a:rect b="b" l="l" r="r" t="t"/>
            <a:pathLst>
              <a:path extrusionOk="0" h="2328646" w="1761039">
                <a:moveTo>
                  <a:pt x="1761038" y="0"/>
                </a:moveTo>
                <a:lnTo>
                  <a:pt x="0" y="0"/>
                </a:lnTo>
                <a:lnTo>
                  <a:pt x="0" y="2328646"/>
                </a:lnTo>
                <a:lnTo>
                  <a:pt x="1761038" y="2328646"/>
                </a:lnTo>
                <a:lnTo>
                  <a:pt x="1761038" y="0"/>
                </a:lnTo>
                <a:close/>
              </a:path>
            </a:pathLst>
          </a:custGeom>
          <a:blipFill rotWithShape="1">
            <a:blip r:embed="rId4">
              <a:alphaModFix/>
            </a:blip>
            <a:stretch>
              <a:fillRect b="0" l="0" r="0" t="0"/>
            </a:stretch>
          </a:blipFill>
          <a:ln>
            <a:noFill/>
          </a:ln>
        </p:spPr>
      </p:sp>
      <p:sp>
        <p:nvSpPr>
          <p:cNvPr id="156" name="Google Shape;156;g2f6764fa868_0_38"/>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2 POINTS EACH</a:t>
            </a:r>
            <a:endParaRPr b="1" i="1" sz="1400" u="none" cap="none" strike="noStrike">
              <a:solidFill>
                <a:srgbClr val="000000"/>
              </a:solidFill>
              <a:latin typeface="Arial"/>
              <a:ea typeface="Arial"/>
              <a:cs typeface="Arial"/>
              <a:sym typeface="Arial"/>
            </a:endParaRPr>
          </a:p>
        </p:txBody>
      </p:sp>
      <p:grpSp>
        <p:nvGrpSpPr>
          <p:cNvPr id="157" name="Google Shape;157;g2f6764fa868_0_38"/>
          <p:cNvGrpSpPr/>
          <p:nvPr/>
        </p:nvGrpSpPr>
        <p:grpSpPr>
          <a:xfrm>
            <a:off x="6203135" y="404247"/>
            <a:ext cx="11151698" cy="2963664"/>
            <a:chOff x="0" y="-38100"/>
            <a:chExt cx="2974500" cy="790500"/>
          </a:xfrm>
        </p:grpSpPr>
        <p:sp>
          <p:nvSpPr>
            <p:cNvPr id="158" name="Google Shape;158;g2f6764fa868_0_3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f6764fa868_0_3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0" name="Google Shape;160;g2f6764fa868_0_38"/>
          <p:cNvGrpSpPr/>
          <p:nvPr/>
        </p:nvGrpSpPr>
        <p:grpSpPr>
          <a:xfrm>
            <a:off x="6597791" y="778354"/>
            <a:ext cx="10403839" cy="2198120"/>
            <a:chOff x="0" y="-38100"/>
            <a:chExt cx="2775023" cy="586306"/>
          </a:xfrm>
        </p:grpSpPr>
        <p:sp>
          <p:nvSpPr>
            <p:cNvPr id="161" name="Google Shape;161;g2f6764fa868_0_3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f6764fa868_0_3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3" name="Google Shape;163;g2f6764fa868_0_38"/>
          <p:cNvSpPr txBox="1"/>
          <p:nvPr/>
        </p:nvSpPr>
        <p:spPr>
          <a:xfrm>
            <a:off x="6719263" y="1540963"/>
            <a:ext cx="101664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Portugal shares a land border with only</a:t>
            </a:r>
            <a:endParaRPr b="1" sz="3600"/>
          </a:p>
          <a:p>
            <a:pPr indent="0" lvl="0" marL="0" rtl="0" algn="ctr">
              <a:lnSpc>
                <a:spcPct val="80000"/>
              </a:lnSpc>
              <a:spcBef>
                <a:spcPts val="0"/>
              </a:spcBef>
              <a:spcAft>
                <a:spcPts val="0"/>
              </a:spcAft>
              <a:buClr>
                <a:schemeClr val="dk1"/>
              </a:buClr>
              <a:buSzPts val="1100"/>
              <a:buFont typeface="Arial"/>
              <a:buNone/>
            </a:pPr>
            <a:r>
              <a:rPr b="1" lang="en-US" sz="3600"/>
              <a:t>one other country. What country is that?</a:t>
            </a:r>
            <a:endParaRPr b="1" sz="3600"/>
          </a:p>
        </p:txBody>
      </p:sp>
      <p:grpSp>
        <p:nvGrpSpPr>
          <p:cNvPr id="164" name="Google Shape;164;g2f6764fa868_0_38"/>
          <p:cNvGrpSpPr/>
          <p:nvPr/>
        </p:nvGrpSpPr>
        <p:grpSpPr>
          <a:xfrm>
            <a:off x="6203135" y="3590330"/>
            <a:ext cx="11151698" cy="2963664"/>
            <a:chOff x="0" y="-38100"/>
            <a:chExt cx="2974500" cy="790500"/>
          </a:xfrm>
        </p:grpSpPr>
        <p:sp>
          <p:nvSpPr>
            <p:cNvPr id="165" name="Google Shape;165;g2f6764fa868_0_3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2f6764fa868_0_3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7" name="Google Shape;167;g2f6764fa868_0_38"/>
          <p:cNvGrpSpPr/>
          <p:nvPr/>
        </p:nvGrpSpPr>
        <p:grpSpPr>
          <a:xfrm>
            <a:off x="6597791" y="3964437"/>
            <a:ext cx="10403839" cy="2198120"/>
            <a:chOff x="0" y="-38100"/>
            <a:chExt cx="2775023" cy="586306"/>
          </a:xfrm>
        </p:grpSpPr>
        <p:sp>
          <p:nvSpPr>
            <p:cNvPr id="168" name="Google Shape;168;g2f6764fa868_0_3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f6764fa868_0_3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0" name="Google Shape;170;g2f6764fa868_0_38"/>
          <p:cNvSpPr txBox="1"/>
          <p:nvPr/>
        </p:nvSpPr>
        <p:spPr>
          <a:xfrm>
            <a:off x="6795475" y="4711800"/>
            <a:ext cx="100275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A high stakes poker game was a central</a:t>
            </a:r>
            <a:endParaRPr b="1" sz="3600"/>
          </a:p>
          <a:p>
            <a:pPr indent="0" lvl="0" marL="0" rtl="0" algn="ctr">
              <a:lnSpc>
                <a:spcPct val="80000"/>
              </a:lnSpc>
              <a:spcBef>
                <a:spcPts val="0"/>
              </a:spcBef>
              <a:spcAft>
                <a:spcPts val="0"/>
              </a:spcAft>
              <a:buClr>
                <a:schemeClr val="dk1"/>
              </a:buClr>
              <a:buSzPts val="1100"/>
              <a:buFont typeface="Arial"/>
              <a:buNone/>
            </a:pPr>
            <a:r>
              <a:rPr b="1" lang="en-US" sz="3600"/>
              <a:t>plot in which James Bond movie?</a:t>
            </a:r>
            <a:endParaRPr b="1" sz="3600"/>
          </a:p>
        </p:txBody>
      </p:sp>
      <p:grpSp>
        <p:nvGrpSpPr>
          <p:cNvPr id="171" name="Google Shape;171;g2f6764fa868_0_38"/>
          <p:cNvGrpSpPr/>
          <p:nvPr/>
        </p:nvGrpSpPr>
        <p:grpSpPr>
          <a:xfrm>
            <a:off x="6203135" y="6772938"/>
            <a:ext cx="11151698" cy="2931046"/>
            <a:chOff x="0" y="-38100"/>
            <a:chExt cx="2974500" cy="781800"/>
          </a:xfrm>
        </p:grpSpPr>
        <p:sp>
          <p:nvSpPr>
            <p:cNvPr id="172" name="Google Shape;172;g2f6764fa868_0_38"/>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f6764fa868_0_38"/>
            <p:cNvSpPr txBox="1"/>
            <p:nvPr/>
          </p:nvSpPr>
          <p:spPr>
            <a:xfrm>
              <a:off x="0" y="-38100"/>
              <a:ext cx="2974500" cy="781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g2f6764fa868_0_38"/>
          <p:cNvGrpSpPr/>
          <p:nvPr/>
        </p:nvGrpSpPr>
        <p:grpSpPr>
          <a:xfrm>
            <a:off x="6597791" y="7147046"/>
            <a:ext cx="10403839" cy="2198120"/>
            <a:chOff x="0" y="-38100"/>
            <a:chExt cx="2775023" cy="586306"/>
          </a:xfrm>
        </p:grpSpPr>
        <p:sp>
          <p:nvSpPr>
            <p:cNvPr id="175" name="Google Shape;175;g2f6764fa868_0_3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f6764fa868_0_3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7" name="Google Shape;177;g2f6764fa868_0_38"/>
          <p:cNvSpPr txBox="1"/>
          <p:nvPr/>
        </p:nvSpPr>
        <p:spPr>
          <a:xfrm>
            <a:off x="6735175" y="7473950"/>
            <a:ext cx="10087500" cy="17733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What four letter word, often used in chemistry and physics, ironically derives from a Greek term that means “something that cannot be divided”?</a:t>
            </a:r>
            <a:endParaRPr b="1" sz="3600"/>
          </a:p>
        </p:txBody>
      </p:sp>
      <p:sp>
        <p:nvSpPr>
          <p:cNvPr id="178" name="Google Shape;178;g2f6764fa868_0_3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894" name="Shape 894"/>
        <p:cNvGrpSpPr/>
        <p:nvPr/>
      </p:nvGrpSpPr>
      <p:grpSpPr>
        <a:xfrm>
          <a:off x="0" y="0"/>
          <a:ext cx="0" cy="0"/>
          <a:chOff x="0" y="0"/>
          <a:chExt cx="0" cy="0"/>
        </a:xfrm>
      </p:grpSpPr>
      <p:pic>
        <p:nvPicPr>
          <p:cNvPr id="895" name="Google Shape;895;g2b8f2e37e38_0_513"/>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896" name="Google Shape;896;g2b8f2e37e38_0_513"/>
          <p:cNvGrpSpPr/>
          <p:nvPr/>
        </p:nvGrpSpPr>
        <p:grpSpPr>
          <a:xfrm>
            <a:off x="690188" y="402426"/>
            <a:ext cx="5056332" cy="5786476"/>
            <a:chOff x="0" y="-38100"/>
            <a:chExt cx="1331700" cy="1524000"/>
          </a:xfrm>
        </p:grpSpPr>
        <p:sp>
          <p:nvSpPr>
            <p:cNvPr id="897" name="Google Shape;897;g2b8f2e37e38_0_513"/>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2b8f2e37e38_0_513"/>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99" name="Google Shape;899;g2b8f2e37e38_0_513"/>
          <p:cNvGrpSpPr/>
          <p:nvPr/>
        </p:nvGrpSpPr>
        <p:grpSpPr>
          <a:xfrm>
            <a:off x="936728" y="614965"/>
            <a:ext cx="4551724" cy="5326576"/>
            <a:chOff x="0" y="-38100"/>
            <a:chExt cx="1198800" cy="1402875"/>
          </a:xfrm>
        </p:grpSpPr>
        <p:sp>
          <p:nvSpPr>
            <p:cNvPr id="900" name="Google Shape;900;g2b8f2e37e38_0_513"/>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g2b8f2e37e38_0_513"/>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2" name="Google Shape;902;g2b8f2e37e38_0_513"/>
          <p:cNvSpPr/>
          <p:nvPr/>
        </p:nvSpPr>
        <p:spPr>
          <a:xfrm>
            <a:off x="1923231" y="1166630"/>
            <a:ext cx="2578218" cy="1962262"/>
          </a:xfrm>
          <a:custGeom>
            <a:rect b="b" l="l" r="r" t="t"/>
            <a:pathLst>
              <a:path extrusionOk="0" h="1962262" w="2578218">
                <a:moveTo>
                  <a:pt x="0" y="0"/>
                </a:moveTo>
                <a:lnTo>
                  <a:pt x="2578218" y="0"/>
                </a:lnTo>
                <a:lnTo>
                  <a:pt x="2578218" y="1962262"/>
                </a:lnTo>
                <a:lnTo>
                  <a:pt x="0" y="1962262"/>
                </a:lnTo>
                <a:lnTo>
                  <a:pt x="0" y="0"/>
                </a:lnTo>
                <a:close/>
              </a:path>
            </a:pathLst>
          </a:custGeom>
          <a:blipFill rotWithShape="1">
            <a:blip r:embed="rId4">
              <a:alphaModFix/>
            </a:blip>
            <a:stretch>
              <a:fillRect b="0" l="0" r="0" t="0"/>
            </a:stretch>
          </a:blipFill>
          <a:ln>
            <a:noFill/>
          </a:ln>
        </p:spPr>
      </p:sp>
      <p:sp>
        <p:nvSpPr>
          <p:cNvPr id="903" name="Google Shape;903;g2b8f2e37e38_0_513"/>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904" name="Google Shape;904;g2b8f2e37e38_0_513"/>
          <p:cNvGrpSpPr/>
          <p:nvPr/>
        </p:nvGrpSpPr>
        <p:grpSpPr>
          <a:xfrm>
            <a:off x="6203125" y="404256"/>
            <a:ext cx="11151698" cy="8930516"/>
            <a:chOff x="0" y="-38100"/>
            <a:chExt cx="2974500" cy="790500"/>
          </a:xfrm>
        </p:grpSpPr>
        <p:sp>
          <p:nvSpPr>
            <p:cNvPr id="905" name="Google Shape;905;g2b8f2e37e38_0_513"/>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g2b8f2e37e38_0_513"/>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7" name="Google Shape;907;g2b8f2e37e38_0_513"/>
          <p:cNvGrpSpPr/>
          <p:nvPr/>
        </p:nvGrpSpPr>
        <p:grpSpPr>
          <a:xfrm>
            <a:off x="6577050" y="614976"/>
            <a:ext cx="10403839" cy="8359082"/>
            <a:chOff x="0" y="-38100"/>
            <a:chExt cx="2775023" cy="586306"/>
          </a:xfrm>
        </p:grpSpPr>
        <p:sp>
          <p:nvSpPr>
            <p:cNvPr id="908" name="Google Shape;908;g2b8f2e37e38_0_513"/>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g2b8f2e37e38_0_513"/>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0" name="Google Shape;910;g2b8f2e37e38_0_513"/>
          <p:cNvSpPr txBox="1"/>
          <p:nvPr/>
        </p:nvSpPr>
        <p:spPr>
          <a:xfrm>
            <a:off x="936728" y="53541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4 POINTS EACH</a:t>
            </a:r>
            <a:endParaRPr b="1" i="1" sz="1400" u="none" cap="none" strike="noStrike">
              <a:solidFill>
                <a:srgbClr val="000000"/>
              </a:solidFill>
              <a:latin typeface="Arial"/>
              <a:ea typeface="Arial"/>
              <a:cs typeface="Arial"/>
              <a:sym typeface="Arial"/>
            </a:endParaRPr>
          </a:p>
        </p:txBody>
      </p:sp>
      <p:sp>
        <p:nvSpPr>
          <p:cNvPr id="911" name="Google Shape;911;g2b8f2e37e38_0_513"/>
          <p:cNvSpPr txBox="1"/>
          <p:nvPr/>
        </p:nvSpPr>
        <p:spPr>
          <a:xfrm>
            <a:off x="936728" y="3726016"/>
            <a:ext cx="4551300" cy="14730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2899" u="none" cap="none" strike="noStrike">
                <a:solidFill>
                  <a:srgbClr val="000000"/>
                </a:solidFill>
                <a:latin typeface="Arial"/>
                <a:ea typeface="Arial"/>
                <a:cs typeface="Arial"/>
                <a:sym typeface="Arial"/>
              </a:rPr>
              <a:t>ROUND 6</a:t>
            </a:r>
            <a:endParaRPr b="1" i="0" sz="3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28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3700"/>
              <a:buFont typeface="Arial"/>
              <a:buNone/>
            </a:pPr>
            <a:r>
              <a:rPr b="1" i="0" lang="en-US" sz="3900" u="none" cap="none" strike="noStrike">
                <a:solidFill>
                  <a:srgbClr val="000000"/>
                </a:solidFill>
                <a:latin typeface="Arial"/>
                <a:ea typeface="Arial"/>
                <a:cs typeface="Arial"/>
                <a:sym typeface="Arial"/>
              </a:rPr>
              <a:t>ENTERTAINMENT</a:t>
            </a:r>
            <a:r>
              <a:rPr b="1" i="0" lang="en-US" sz="2600" u="none" cap="none" strike="noStrike">
                <a:solidFill>
                  <a:srgbClr val="000000"/>
                </a:solidFill>
                <a:latin typeface="Arial"/>
                <a:ea typeface="Arial"/>
                <a:cs typeface="Arial"/>
                <a:sym typeface="Arial"/>
              </a:rPr>
              <a:t> </a:t>
            </a:r>
            <a:endParaRPr b="1" i="0" sz="3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3900" u="none" cap="none" strike="noStrike">
                <a:solidFill>
                  <a:srgbClr val="000000"/>
                </a:solidFill>
                <a:latin typeface="Arial"/>
                <a:ea typeface="Arial"/>
                <a:cs typeface="Arial"/>
                <a:sym typeface="Arial"/>
              </a:rPr>
              <a:t>TRIVIA</a:t>
            </a:r>
            <a:endParaRPr b="1" i="0" sz="300" u="none" cap="none" strike="noStrike">
              <a:solidFill>
                <a:srgbClr val="000000"/>
              </a:solidFill>
              <a:latin typeface="Arial"/>
              <a:ea typeface="Arial"/>
              <a:cs typeface="Arial"/>
              <a:sym typeface="Arial"/>
            </a:endParaRPr>
          </a:p>
        </p:txBody>
      </p:sp>
      <p:sp>
        <p:nvSpPr>
          <p:cNvPr id="912" name="Google Shape;912;g2b8f2e37e38_0_513"/>
          <p:cNvSpPr/>
          <p:nvPr/>
        </p:nvSpPr>
        <p:spPr>
          <a:xfrm>
            <a:off x="11082600" y="37338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913" name="Google Shape;913;g2b8f2e37e38_0_513"/>
          <p:cNvSpPr txBox="1"/>
          <p:nvPr/>
        </p:nvSpPr>
        <p:spPr>
          <a:xfrm>
            <a:off x="7406924" y="5486849"/>
            <a:ext cx="87441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3500"/>
              <a:buFont typeface="Arial"/>
              <a:buNone/>
            </a:pPr>
            <a:r>
              <a:rPr b="1" i="1" lang="en-US" sz="6000">
                <a:solidFill>
                  <a:schemeClr val="dk1"/>
                </a:solidFill>
              </a:rPr>
              <a:t>Answer</a:t>
            </a:r>
            <a:endParaRPr b="1" i="1" sz="40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917" name="Shape 917"/>
        <p:cNvGrpSpPr/>
        <p:nvPr/>
      </p:nvGrpSpPr>
      <p:grpSpPr>
        <a:xfrm>
          <a:off x="0" y="0"/>
          <a:ext cx="0" cy="0"/>
          <a:chOff x="0" y="0"/>
          <a:chExt cx="0" cy="0"/>
        </a:xfrm>
      </p:grpSpPr>
      <p:pic>
        <p:nvPicPr>
          <p:cNvPr id="918" name="Google Shape;918;g2f6764fa868_0_266"/>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919" name="Google Shape;919;g2f6764fa868_0_266"/>
          <p:cNvGrpSpPr/>
          <p:nvPr/>
        </p:nvGrpSpPr>
        <p:grpSpPr>
          <a:xfrm>
            <a:off x="6203135" y="404247"/>
            <a:ext cx="11151698" cy="9335593"/>
            <a:chOff x="0" y="-38100"/>
            <a:chExt cx="2974500" cy="2490089"/>
          </a:xfrm>
        </p:grpSpPr>
        <p:sp>
          <p:nvSpPr>
            <p:cNvPr id="920" name="Google Shape;920;g2f6764fa868_0_266"/>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g2f6764fa868_0_266"/>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22" name="Google Shape;922;g2f6764fa868_0_266"/>
          <p:cNvGrpSpPr/>
          <p:nvPr/>
        </p:nvGrpSpPr>
        <p:grpSpPr>
          <a:xfrm>
            <a:off x="6597791" y="778354"/>
            <a:ext cx="10403839" cy="8561445"/>
            <a:chOff x="0" y="-38100"/>
            <a:chExt cx="2775023" cy="2283600"/>
          </a:xfrm>
        </p:grpSpPr>
        <p:sp>
          <p:nvSpPr>
            <p:cNvPr id="923" name="Google Shape;923;g2f6764fa868_0_266"/>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2f6764fa868_0_266"/>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5" name="Google Shape;925;g2f6764fa868_0_266"/>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926" name="Google Shape;926;g2f6764fa868_0_266"/>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927" name="Google Shape;927;g2f6764fa868_0_266"/>
          <p:cNvGrpSpPr/>
          <p:nvPr/>
        </p:nvGrpSpPr>
        <p:grpSpPr>
          <a:xfrm>
            <a:off x="7371459" y="5238514"/>
            <a:ext cx="8930964" cy="851154"/>
            <a:chOff x="0" y="0"/>
            <a:chExt cx="2376900" cy="225525"/>
          </a:xfrm>
        </p:grpSpPr>
        <p:sp>
          <p:nvSpPr>
            <p:cNvPr id="928" name="Google Shape;928;g2f6764fa868_0_266"/>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g2f6764fa868_0_266"/>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930" name="Google Shape;930;g2f6764fa868_0_266"/>
          <p:cNvSpPr txBox="1"/>
          <p:nvPr/>
        </p:nvSpPr>
        <p:spPr>
          <a:xfrm>
            <a:off x="7371493" y="54129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7</a:t>
            </a:r>
            <a:endParaRPr b="1" i="0" sz="1900" u="none" cap="none" strike="noStrike">
              <a:solidFill>
                <a:srgbClr val="000000"/>
              </a:solidFill>
              <a:latin typeface="Arial"/>
              <a:ea typeface="Arial"/>
              <a:cs typeface="Arial"/>
              <a:sym typeface="Arial"/>
            </a:endParaRPr>
          </a:p>
        </p:txBody>
      </p:sp>
      <p:sp>
        <p:nvSpPr>
          <p:cNvPr id="931" name="Google Shape;931;g2f6764fa868_0_266"/>
          <p:cNvSpPr txBox="1"/>
          <p:nvPr/>
        </p:nvSpPr>
        <p:spPr>
          <a:xfrm>
            <a:off x="6783000" y="6343700"/>
            <a:ext cx="10094100" cy="6003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5000"/>
              <a:t>MIXING THINGS UP</a:t>
            </a:r>
            <a:endParaRPr b="1" sz="5000"/>
          </a:p>
        </p:txBody>
      </p:sp>
      <p:grpSp>
        <p:nvGrpSpPr>
          <p:cNvPr id="932" name="Google Shape;932;g2f6764fa868_0_266"/>
          <p:cNvGrpSpPr/>
          <p:nvPr/>
        </p:nvGrpSpPr>
        <p:grpSpPr>
          <a:xfrm>
            <a:off x="542303" y="5797696"/>
            <a:ext cx="5056332" cy="3977978"/>
            <a:chOff x="0" y="-38100"/>
            <a:chExt cx="1331700" cy="1047691"/>
          </a:xfrm>
        </p:grpSpPr>
        <p:sp>
          <p:nvSpPr>
            <p:cNvPr id="933" name="Google Shape;933;g2f6764fa868_0_266"/>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g2f6764fa868_0_266"/>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5" name="Google Shape;935;g2f6764fa868_0_266"/>
          <p:cNvGrpSpPr/>
          <p:nvPr/>
        </p:nvGrpSpPr>
        <p:grpSpPr>
          <a:xfrm>
            <a:off x="788842" y="6010235"/>
            <a:ext cx="4551724" cy="3534534"/>
            <a:chOff x="0" y="-38100"/>
            <a:chExt cx="1198800" cy="930900"/>
          </a:xfrm>
        </p:grpSpPr>
        <p:sp>
          <p:nvSpPr>
            <p:cNvPr id="936" name="Google Shape;936;g2f6764fa868_0_266"/>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g2f6764fa868_0_266"/>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38" name="Google Shape;938;g2f6764fa868_0_266"/>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5</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sp>
        <p:nvSpPr>
          <p:cNvPr id="939" name="Google Shape;939;g2f6764fa868_0_266"/>
          <p:cNvSpPr/>
          <p:nvPr/>
        </p:nvSpPr>
        <p:spPr>
          <a:xfrm>
            <a:off x="9394425" y="1348174"/>
            <a:ext cx="4400166" cy="3822542"/>
          </a:xfrm>
          <a:custGeom>
            <a:rect b="b" l="l" r="r" t="t"/>
            <a:pathLst>
              <a:path extrusionOk="0" h="1947792" w="2170242">
                <a:moveTo>
                  <a:pt x="0" y="0"/>
                </a:moveTo>
                <a:lnTo>
                  <a:pt x="2170242" y="0"/>
                </a:lnTo>
                <a:lnTo>
                  <a:pt x="2170242" y="1947792"/>
                </a:lnTo>
                <a:lnTo>
                  <a:pt x="0" y="1947792"/>
                </a:lnTo>
                <a:lnTo>
                  <a:pt x="0" y="0"/>
                </a:lnTo>
                <a:close/>
              </a:path>
            </a:pathLst>
          </a:custGeom>
          <a:blipFill rotWithShape="1">
            <a:blip r:embed="rId5">
              <a:alphaModFix/>
            </a:blip>
            <a:stretch>
              <a:fillRect b="0" l="0" r="0" t="0"/>
            </a:stretch>
          </a:blipFill>
          <a:ln>
            <a:noFill/>
          </a:ln>
        </p:spPr>
      </p:sp>
      <p:sp>
        <p:nvSpPr>
          <p:cNvPr id="940" name="Google Shape;940;g2f6764fa868_0_266"/>
          <p:cNvSpPr txBox="1"/>
          <p:nvPr/>
        </p:nvSpPr>
        <p:spPr>
          <a:xfrm>
            <a:off x="6706800" y="7562900"/>
            <a:ext cx="10094100" cy="9603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8000" u="sng"/>
              <a:t>Name That Movie</a:t>
            </a:r>
            <a:endParaRPr b="1" sz="8000" u="sng"/>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944" name="Shape 944"/>
        <p:cNvGrpSpPr/>
        <p:nvPr/>
      </p:nvGrpSpPr>
      <p:grpSpPr>
        <a:xfrm>
          <a:off x="0" y="0"/>
          <a:ext cx="0" cy="0"/>
          <a:chOff x="0" y="0"/>
          <a:chExt cx="0" cy="0"/>
        </a:xfrm>
      </p:grpSpPr>
      <p:pic>
        <p:nvPicPr>
          <p:cNvPr id="945" name="Google Shape;945;p14"/>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946" name="Google Shape;946;p14"/>
          <p:cNvGrpSpPr/>
          <p:nvPr/>
        </p:nvGrpSpPr>
        <p:grpSpPr>
          <a:xfrm>
            <a:off x="690188" y="402427"/>
            <a:ext cx="5055806" cy="5785979"/>
            <a:chOff x="0" y="-38100"/>
            <a:chExt cx="1331570" cy="1523879"/>
          </a:xfrm>
        </p:grpSpPr>
        <p:sp>
          <p:nvSpPr>
            <p:cNvPr id="947" name="Google Shape;947;p1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4"/>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49" name="Google Shape;949;p14"/>
          <p:cNvGrpSpPr/>
          <p:nvPr/>
        </p:nvGrpSpPr>
        <p:grpSpPr>
          <a:xfrm>
            <a:off x="936728" y="614966"/>
            <a:ext cx="4551225" cy="5326540"/>
            <a:chOff x="0" y="-38100"/>
            <a:chExt cx="1198676" cy="1402875"/>
          </a:xfrm>
        </p:grpSpPr>
        <p:sp>
          <p:nvSpPr>
            <p:cNvPr id="950" name="Google Shape;950;p1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4"/>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52" name="Google Shape;952;p14"/>
          <p:cNvSpPr txBox="1"/>
          <p:nvPr/>
        </p:nvSpPr>
        <p:spPr>
          <a:xfrm>
            <a:off x="942479" y="3274366"/>
            <a:ext cx="4551300" cy="25671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7</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MIXING</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THINGS UP </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t/>
            </a:r>
            <a:endParaRPr b="1" i="0" sz="5000" u="none" cap="none" strike="noStrike">
              <a:solidFill>
                <a:srgbClr val="000000"/>
              </a:solidFill>
              <a:latin typeface="Arial"/>
              <a:ea typeface="Arial"/>
              <a:cs typeface="Arial"/>
              <a:sym typeface="Arial"/>
            </a:endParaRPr>
          </a:p>
        </p:txBody>
      </p:sp>
      <p:sp>
        <p:nvSpPr>
          <p:cNvPr id="953" name="Google Shape;953;p14"/>
          <p:cNvSpPr txBox="1"/>
          <p:nvPr/>
        </p:nvSpPr>
        <p:spPr>
          <a:xfrm>
            <a:off x="936728" y="52779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5 POINTS EACH</a:t>
            </a:r>
            <a:endParaRPr b="1" i="1" sz="1400" u="none" cap="none" strike="noStrike">
              <a:solidFill>
                <a:srgbClr val="000000"/>
              </a:solidFill>
              <a:latin typeface="Arial"/>
              <a:ea typeface="Arial"/>
              <a:cs typeface="Arial"/>
              <a:sym typeface="Arial"/>
            </a:endParaRPr>
          </a:p>
        </p:txBody>
      </p:sp>
      <p:sp>
        <p:nvSpPr>
          <p:cNvPr id="954" name="Google Shape;954;p14"/>
          <p:cNvSpPr/>
          <p:nvPr/>
        </p:nvSpPr>
        <p:spPr>
          <a:xfrm>
            <a:off x="2018355" y="1028700"/>
            <a:ext cx="2170242" cy="1947792"/>
          </a:xfrm>
          <a:custGeom>
            <a:rect b="b" l="l" r="r" t="t"/>
            <a:pathLst>
              <a:path extrusionOk="0" h="1947792" w="2170242">
                <a:moveTo>
                  <a:pt x="0" y="0"/>
                </a:moveTo>
                <a:lnTo>
                  <a:pt x="2170242" y="0"/>
                </a:lnTo>
                <a:lnTo>
                  <a:pt x="2170242" y="1947792"/>
                </a:lnTo>
                <a:lnTo>
                  <a:pt x="0" y="1947792"/>
                </a:lnTo>
                <a:lnTo>
                  <a:pt x="0" y="0"/>
                </a:lnTo>
                <a:close/>
              </a:path>
            </a:pathLst>
          </a:custGeom>
          <a:blipFill rotWithShape="1">
            <a:blip r:embed="rId4">
              <a:alphaModFix/>
            </a:blip>
            <a:stretch>
              <a:fillRect b="0" l="0" r="0" t="0"/>
            </a:stretch>
          </a:blipFill>
          <a:ln>
            <a:noFill/>
          </a:ln>
        </p:spPr>
      </p:sp>
      <p:sp>
        <p:nvSpPr>
          <p:cNvPr id="955" name="Google Shape;955;p1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956" name="Google Shape;956;p14"/>
          <p:cNvGrpSpPr/>
          <p:nvPr/>
        </p:nvGrpSpPr>
        <p:grpSpPr>
          <a:xfrm>
            <a:off x="6203135" y="404247"/>
            <a:ext cx="11151698" cy="2963664"/>
            <a:chOff x="0" y="-38100"/>
            <a:chExt cx="2974500" cy="790500"/>
          </a:xfrm>
        </p:grpSpPr>
        <p:sp>
          <p:nvSpPr>
            <p:cNvPr id="957" name="Google Shape;957;p1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9" name="Google Shape;959;p14"/>
          <p:cNvGrpSpPr/>
          <p:nvPr/>
        </p:nvGrpSpPr>
        <p:grpSpPr>
          <a:xfrm>
            <a:off x="6597791" y="778354"/>
            <a:ext cx="10403839" cy="2198120"/>
            <a:chOff x="0" y="-38100"/>
            <a:chExt cx="2775023" cy="586306"/>
          </a:xfrm>
        </p:grpSpPr>
        <p:sp>
          <p:nvSpPr>
            <p:cNvPr id="960" name="Google Shape;960;p1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2" name="Google Shape;962;p14"/>
          <p:cNvSpPr txBox="1"/>
          <p:nvPr/>
        </p:nvSpPr>
        <p:spPr>
          <a:xfrm>
            <a:off x="6777000" y="1539250"/>
            <a:ext cx="100077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1985 – Whoopi Goldberg, Danny Glover, Oprah Winfrey</a:t>
            </a:r>
            <a:endParaRPr b="1" sz="3600"/>
          </a:p>
        </p:txBody>
      </p:sp>
      <p:grpSp>
        <p:nvGrpSpPr>
          <p:cNvPr id="963" name="Google Shape;963;p14"/>
          <p:cNvGrpSpPr/>
          <p:nvPr/>
        </p:nvGrpSpPr>
        <p:grpSpPr>
          <a:xfrm>
            <a:off x="6203135" y="3600922"/>
            <a:ext cx="11151698" cy="2963664"/>
            <a:chOff x="0" y="-38100"/>
            <a:chExt cx="2974500" cy="790500"/>
          </a:xfrm>
        </p:grpSpPr>
        <p:sp>
          <p:nvSpPr>
            <p:cNvPr id="964" name="Google Shape;964;p1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66" name="Google Shape;966;p14"/>
          <p:cNvGrpSpPr/>
          <p:nvPr/>
        </p:nvGrpSpPr>
        <p:grpSpPr>
          <a:xfrm>
            <a:off x="6597791" y="3975029"/>
            <a:ext cx="10403839" cy="2198120"/>
            <a:chOff x="0" y="-38100"/>
            <a:chExt cx="2775023" cy="586306"/>
          </a:xfrm>
        </p:grpSpPr>
        <p:sp>
          <p:nvSpPr>
            <p:cNvPr id="967" name="Google Shape;967;p1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9" name="Google Shape;969;p14"/>
          <p:cNvSpPr txBox="1"/>
          <p:nvPr/>
        </p:nvSpPr>
        <p:spPr>
          <a:xfrm>
            <a:off x="6786375" y="4684938"/>
            <a:ext cx="101484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1998 – Eddie Murphy,</a:t>
            </a:r>
            <a:endParaRPr b="1" sz="3600"/>
          </a:p>
          <a:p>
            <a:pPr indent="0" lvl="0" marL="0" rtl="0" algn="ctr">
              <a:lnSpc>
                <a:spcPct val="80000"/>
              </a:lnSpc>
              <a:spcBef>
                <a:spcPts val="0"/>
              </a:spcBef>
              <a:spcAft>
                <a:spcPts val="0"/>
              </a:spcAft>
              <a:buClr>
                <a:schemeClr val="dk1"/>
              </a:buClr>
              <a:buSzPts val="1100"/>
              <a:buFont typeface="Arial"/>
              <a:buNone/>
            </a:pPr>
            <a:r>
              <a:rPr b="1" lang="en-US" sz="3600"/>
              <a:t>Raven </a:t>
            </a:r>
            <a:r>
              <a:rPr b="1" lang="en-US" sz="3600"/>
              <a:t>Symone</a:t>
            </a:r>
            <a:r>
              <a:rPr b="1" lang="en-US" sz="3600"/>
              <a:t>, Peter Boyle</a:t>
            </a:r>
            <a:endParaRPr b="1" sz="3600"/>
          </a:p>
        </p:txBody>
      </p:sp>
      <p:grpSp>
        <p:nvGrpSpPr>
          <p:cNvPr id="970" name="Google Shape;970;p14"/>
          <p:cNvGrpSpPr/>
          <p:nvPr/>
        </p:nvGrpSpPr>
        <p:grpSpPr>
          <a:xfrm>
            <a:off x="6205835" y="6797597"/>
            <a:ext cx="11151698" cy="2963664"/>
            <a:chOff x="0" y="-38100"/>
            <a:chExt cx="2974500" cy="790500"/>
          </a:xfrm>
        </p:grpSpPr>
        <p:sp>
          <p:nvSpPr>
            <p:cNvPr id="971" name="Google Shape;971;p1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73" name="Google Shape;973;p14"/>
          <p:cNvGrpSpPr/>
          <p:nvPr/>
        </p:nvGrpSpPr>
        <p:grpSpPr>
          <a:xfrm>
            <a:off x="6600491" y="7171704"/>
            <a:ext cx="10403839" cy="2198120"/>
            <a:chOff x="0" y="-38100"/>
            <a:chExt cx="2775023" cy="586306"/>
          </a:xfrm>
        </p:grpSpPr>
        <p:sp>
          <p:nvSpPr>
            <p:cNvPr id="974" name="Google Shape;974;p1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76" name="Google Shape;976;p14"/>
          <p:cNvSpPr txBox="1"/>
          <p:nvPr/>
        </p:nvSpPr>
        <p:spPr>
          <a:xfrm>
            <a:off x="6786375" y="7914950"/>
            <a:ext cx="100782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2018 – Bradley Cooper,</a:t>
            </a:r>
            <a:endParaRPr b="1" sz="3600"/>
          </a:p>
          <a:p>
            <a:pPr indent="0" lvl="0" marL="0" rtl="0" algn="ctr">
              <a:lnSpc>
                <a:spcPct val="80000"/>
              </a:lnSpc>
              <a:spcBef>
                <a:spcPts val="0"/>
              </a:spcBef>
              <a:spcAft>
                <a:spcPts val="0"/>
              </a:spcAft>
              <a:buClr>
                <a:schemeClr val="dk1"/>
              </a:buClr>
              <a:buSzPts val="1100"/>
              <a:buFont typeface="Arial"/>
              <a:buNone/>
            </a:pPr>
            <a:r>
              <a:rPr b="1" lang="en-US" sz="3600"/>
              <a:t>Lady Gaga, Sam Elliott</a:t>
            </a:r>
            <a:endParaRPr b="1"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980" name="Shape 980"/>
        <p:cNvGrpSpPr/>
        <p:nvPr/>
      </p:nvGrpSpPr>
      <p:grpSpPr>
        <a:xfrm>
          <a:off x="0" y="0"/>
          <a:ext cx="0" cy="0"/>
          <a:chOff x="0" y="0"/>
          <a:chExt cx="0" cy="0"/>
        </a:xfrm>
      </p:grpSpPr>
      <p:pic>
        <p:nvPicPr>
          <p:cNvPr id="981" name="Google Shape;981;g2b8f2e37e38_0_539"/>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982" name="Google Shape;982;g2b8f2e37e38_0_539"/>
          <p:cNvGrpSpPr/>
          <p:nvPr/>
        </p:nvGrpSpPr>
        <p:grpSpPr>
          <a:xfrm>
            <a:off x="690188" y="402426"/>
            <a:ext cx="5056332" cy="5786476"/>
            <a:chOff x="0" y="-38100"/>
            <a:chExt cx="1331700" cy="1524000"/>
          </a:xfrm>
        </p:grpSpPr>
        <p:sp>
          <p:nvSpPr>
            <p:cNvPr id="983" name="Google Shape;983;g2b8f2e37e38_0_539"/>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g2b8f2e37e38_0_539"/>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85" name="Google Shape;985;g2b8f2e37e38_0_539"/>
          <p:cNvGrpSpPr/>
          <p:nvPr/>
        </p:nvGrpSpPr>
        <p:grpSpPr>
          <a:xfrm>
            <a:off x="936728" y="614965"/>
            <a:ext cx="4551724" cy="5326576"/>
            <a:chOff x="0" y="-38100"/>
            <a:chExt cx="1198800" cy="1402875"/>
          </a:xfrm>
        </p:grpSpPr>
        <p:sp>
          <p:nvSpPr>
            <p:cNvPr id="986" name="Google Shape;986;g2b8f2e37e38_0_539"/>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g2b8f2e37e38_0_539"/>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88" name="Google Shape;988;g2b8f2e37e38_0_539"/>
          <p:cNvSpPr/>
          <p:nvPr/>
        </p:nvSpPr>
        <p:spPr>
          <a:xfrm>
            <a:off x="2018355" y="1028700"/>
            <a:ext cx="2170242" cy="1947792"/>
          </a:xfrm>
          <a:custGeom>
            <a:rect b="b" l="l" r="r" t="t"/>
            <a:pathLst>
              <a:path extrusionOk="0" h="1947792" w="2170242">
                <a:moveTo>
                  <a:pt x="0" y="0"/>
                </a:moveTo>
                <a:lnTo>
                  <a:pt x="2170242" y="0"/>
                </a:lnTo>
                <a:lnTo>
                  <a:pt x="2170242" y="1947792"/>
                </a:lnTo>
                <a:lnTo>
                  <a:pt x="0" y="1947792"/>
                </a:lnTo>
                <a:lnTo>
                  <a:pt x="0" y="0"/>
                </a:lnTo>
                <a:close/>
              </a:path>
            </a:pathLst>
          </a:custGeom>
          <a:blipFill rotWithShape="1">
            <a:blip r:embed="rId4">
              <a:alphaModFix/>
            </a:blip>
            <a:stretch>
              <a:fillRect b="0" l="0" r="0" t="0"/>
            </a:stretch>
          </a:blipFill>
          <a:ln>
            <a:noFill/>
          </a:ln>
        </p:spPr>
      </p:sp>
      <p:sp>
        <p:nvSpPr>
          <p:cNvPr id="989" name="Google Shape;989;g2b8f2e37e38_0_539"/>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990" name="Google Shape;990;g2b8f2e37e38_0_539"/>
          <p:cNvGrpSpPr/>
          <p:nvPr/>
        </p:nvGrpSpPr>
        <p:grpSpPr>
          <a:xfrm>
            <a:off x="6203125" y="404256"/>
            <a:ext cx="11151698" cy="8930516"/>
            <a:chOff x="0" y="-38100"/>
            <a:chExt cx="2974500" cy="790500"/>
          </a:xfrm>
        </p:grpSpPr>
        <p:sp>
          <p:nvSpPr>
            <p:cNvPr id="991" name="Google Shape;991;g2b8f2e37e38_0_539"/>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g2b8f2e37e38_0_539"/>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93" name="Google Shape;993;g2b8f2e37e38_0_539"/>
          <p:cNvGrpSpPr/>
          <p:nvPr/>
        </p:nvGrpSpPr>
        <p:grpSpPr>
          <a:xfrm>
            <a:off x="6577050" y="614976"/>
            <a:ext cx="10403839" cy="8359082"/>
            <a:chOff x="0" y="-38100"/>
            <a:chExt cx="2775023" cy="586306"/>
          </a:xfrm>
        </p:grpSpPr>
        <p:sp>
          <p:nvSpPr>
            <p:cNvPr id="994" name="Google Shape;994;g2b8f2e37e38_0_539"/>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g2b8f2e37e38_0_539"/>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6" name="Google Shape;996;g2b8f2e37e38_0_539"/>
          <p:cNvSpPr/>
          <p:nvPr/>
        </p:nvSpPr>
        <p:spPr>
          <a:xfrm>
            <a:off x="11154750" y="36002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997" name="Google Shape;997;g2b8f2e37e38_0_539"/>
          <p:cNvSpPr txBox="1"/>
          <p:nvPr/>
        </p:nvSpPr>
        <p:spPr>
          <a:xfrm>
            <a:off x="7406924" y="5367749"/>
            <a:ext cx="87441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solidFill>
                  <a:schemeClr val="dk1"/>
                </a:solidFill>
              </a:rPr>
              <a:t>The Color Purple</a:t>
            </a:r>
            <a:endParaRPr b="1" i="1" sz="3600">
              <a:solidFill>
                <a:schemeClr val="dk1"/>
              </a:solidFill>
            </a:endParaRPr>
          </a:p>
        </p:txBody>
      </p:sp>
      <p:sp>
        <p:nvSpPr>
          <p:cNvPr id="998" name="Google Shape;998;g2b8f2e37e38_0_539"/>
          <p:cNvSpPr txBox="1"/>
          <p:nvPr/>
        </p:nvSpPr>
        <p:spPr>
          <a:xfrm>
            <a:off x="942479" y="3274366"/>
            <a:ext cx="4551300" cy="25671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7</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MIXING</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THINGS UP </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t/>
            </a:r>
            <a:endParaRPr b="1" i="0" sz="5000" u="none" cap="none" strike="noStrike">
              <a:solidFill>
                <a:srgbClr val="000000"/>
              </a:solidFill>
              <a:latin typeface="Arial"/>
              <a:ea typeface="Arial"/>
              <a:cs typeface="Arial"/>
              <a:sym typeface="Arial"/>
            </a:endParaRPr>
          </a:p>
        </p:txBody>
      </p:sp>
      <p:sp>
        <p:nvSpPr>
          <p:cNvPr id="999" name="Google Shape;999;g2b8f2e37e38_0_539"/>
          <p:cNvSpPr txBox="1"/>
          <p:nvPr/>
        </p:nvSpPr>
        <p:spPr>
          <a:xfrm>
            <a:off x="936728" y="52779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5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003" name="Shape 1003"/>
        <p:cNvGrpSpPr/>
        <p:nvPr/>
      </p:nvGrpSpPr>
      <p:grpSpPr>
        <a:xfrm>
          <a:off x="0" y="0"/>
          <a:ext cx="0" cy="0"/>
          <a:chOff x="0" y="0"/>
          <a:chExt cx="0" cy="0"/>
        </a:xfrm>
      </p:grpSpPr>
      <p:pic>
        <p:nvPicPr>
          <p:cNvPr id="1004" name="Google Shape;1004;g2b8f2e37e38_0_585"/>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005" name="Google Shape;1005;g2b8f2e37e38_0_585"/>
          <p:cNvGrpSpPr/>
          <p:nvPr/>
        </p:nvGrpSpPr>
        <p:grpSpPr>
          <a:xfrm>
            <a:off x="690188" y="402426"/>
            <a:ext cx="5056332" cy="5786476"/>
            <a:chOff x="0" y="-38100"/>
            <a:chExt cx="1331700" cy="1524000"/>
          </a:xfrm>
        </p:grpSpPr>
        <p:sp>
          <p:nvSpPr>
            <p:cNvPr id="1006" name="Google Shape;1006;g2b8f2e37e38_0_585"/>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g2b8f2e37e38_0_585"/>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08" name="Google Shape;1008;g2b8f2e37e38_0_585"/>
          <p:cNvGrpSpPr/>
          <p:nvPr/>
        </p:nvGrpSpPr>
        <p:grpSpPr>
          <a:xfrm>
            <a:off x="936728" y="614965"/>
            <a:ext cx="4551724" cy="5326576"/>
            <a:chOff x="0" y="-38100"/>
            <a:chExt cx="1198800" cy="1402875"/>
          </a:xfrm>
        </p:grpSpPr>
        <p:sp>
          <p:nvSpPr>
            <p:cNvPr id="1009" name="Google Shape;1009;g2b8f2e37e38_0_585"/>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g2b8f2e37e38_0_585"/>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11" name="Google Shape;1011;g2b8f2e37e38_0_585"/>
          <p:cNvSpPr txBox="1"/>
          <p:nvPr/>
        </p:nvSpPr>
        <p:spPr>
          <a:xfrm>
            <a:off x="942479" y="3274366"/>
            <a:ext cx="4551300" cy="25671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7</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MIXING</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THINGS UP </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t/>
            </a:r>
            <a:endParaRPr b="1" i="0" sz="5000" u="none" cap="none" strike="noStrike">
              <a:solidFill>
                <a:srgbClr val="000000"/>
              </a:solidFill>
              <a:latin typeface="Arial"/>
              <a:ea typeface="Arial"/>
              <a:cs typeface="Arial"/>
              <a:sym typeface="Arial"/>
            </a:endParaRPr>
          </a:p>
        </p:txBody>
      </p:sp>
      <p:sp>
        <p:nvSpPr>
          <p:cNvPr id="1012" name="Google Shape;1012;g2b8f2e37e38_0_585"/>
          <p:cNvSpPr txBox="1"/>
          <p:nvPr/>
        </p:nvSpPr>
        <p:spPr>
          <a:xfrm>
            <a:off x="936728" y="52779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5 POINTS EACH</a:t>
            </a:r>
            <a:endParaRPr b="1" i="1" sz="1400" u="none" cap="none" strike="noStrike">
              <a:solidFill>
                <a:srgbClr val="000000"/>
              </a:solidFill>
              <a:latin typeface="Arial"/>
              <a:ea typeface="Arial"/>
              <a:cs typeface="Arial"/>
              <a:sym typeface="Arial"/>
            </a:endParaRPr>
          </a:p>
        </p:txBody>
      </p:sp>
      <p:sp>
        <p:nvSpPr>
          <p:cNvPr id="1013" name="Google Shape;1013;g2b8f2e37e38_0_585"/>
          <p:cNvSpPr/>
          <p:nvPr/>
        </p:nvSpPr>
        <p:spPr>
          <a:xfrm>
            <a:off x="2018355" y="1028700"/>
            <a:ext cx="2170242" cy="1947792"/>
          </a:xfrm>
          <a:custGeom>
            <a:rect b="b" l="l" r="r" t="t"/>
            <a:pathLst>
              <a:path extrusionOk="0" h="1947792" w="2170242">
                <a:moveTo>
                  <a:pt x="0" y="0"/>
                </a:moveTo>
                <a:lnTo>
                  <a:pt x="2170242" y="0"/>
                </a:lnTo>
                <a:lnTo>
                  <a:pt x="2170242" y="1947792"/>
                </a:lnTo>
                <a:lnTo>
                  <a:pt x="0" y="1947792"/>
                </a:lnTo>
                <a:lnTo>
                  <a:pt x="0" y="0"/>
                </a:lnTo>
                <a:close/>
              </a:path>
            </a:pathLst>
          </a:custGeom>
          <a:blipFill rotWithShape="1">
            <a:blip r:embed="rId4">
              <a:alphaModFix/>
            </a:blip>
            <a:stretch>
              <a:fillRect b="0" l="0" r="0" t="0"/>
            </a:stretch>
          </a:blipFill>
          <a:ln>
            <a:noFill/>
          </a:ln>
        </p:spPr>
      </p:sp>
      <p:sp>
        <p:nvSpPr>
          <p:cNvPr id="1014" name="Google Shape;1014;g2b8f2e37e38_0_585"/>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1015" name="Google Shape;1015;g2b8f2e37e38_0_585"/>
          <p:cNvGrpSpPr/>
          <p:nvPr/>
        </p:nvGrpSpPr>
        <p:grpSpPr>
          <a:xfrm>
            <a:off x="6203125" y="404256"/>
            <a:ext cx="11151698" cy="8930516"/>
            <a:chOff x="0" y="-38100"/>
            <a:chExt cx="2974500" cy="790500"/>
          </a:xfrm>
        </p:grpSpPr>
        <p:sp>
          <p:nvSpPr>
            <p:cNvPr id="1016" name="Google Shape;1016;g2b8f2e37e38_0_585"/>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g2b8f2e37e38_0_585"/>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18" name="Google Shape;1018;g2b8f2e37e38_0_585"/>
          <p:cNvGrpSpPr/>
          <p:nvPr/>
        </p:nvGrpSpPr>
        <p:grpSpPr>
          <a:xfrm>
            <a:off x="6577050" y="614976"/>
            <a:ext cx="10403839" cy="8359082"/>
            <a:chOff x="0" y="-38100"/>
            <a:chExt cx="2775023" cy="586306"/>
          </a:xfrm>
        </p:grpSpPr>
        <p:sp>
          <p:nvSpPr>
            <p:cNvPr id="1019" name="Google Shape;1019;g2b8f2e37e38_0_585"/>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2b8f2e37e38_0_585"/>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21" name="Google Shape;1021;g2b8f2e37e38_0_585"/>
          <p:cNvSpPr/>
          <p:nvPr/>
        </p:nvSpPr>
        <p:spPr>
          <a:xfrm>
            <a:off x="11154750" y="38288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1022" name="Google Shape;1022;g2b8f2e37e38_0_585"/>
          <p:cNvSpPr txBox="1"/>
          <p:nvPr/>
        </p:nvSpPr>
        <p:spPr>
          <a:xfrm>
            <a:off x="7406924" y="5596349"/>
            <a:ext cx="87441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solidFill>
                  <a:schemeClr val="dk1"/>
                </a:solidFill>
              </a:rPr>
              <a:t>Doctor Dolittle</a:t>
            </a:r>
            <a:endParaRPr b="1" i="1" sz="60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026" name="Shape 1026"/>
        <p:cNvGrpSpPr/>
        <p:nvPr/>
      </p:nvGrpSpPr>
      <p:grpSpPr>
        <a:xfrm>
          <a:off x="0" y="0"/>
          <a:ext cx="0" cy="0"/>
          <a:chOff x="0" y="0"/>
          <a:chExt cx="0" cy="0"/>
        </a:xfrm>
      </p:grpSpPr>
      <p:pic>
        <p:nvPicPr>
          <p:cNvPr id="1027" name="Google Shape;1027;g2b8f2e37e38_0_610"/>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028" name="Google Shape;1028;g2b8f2e37e38_0_610"/>
          <p:cNvGrpSpPr/>
          <p:nvPr/>
        </p:nvGrpSpPr>
        <p:grpSpPr>
          <a:xfrm>
            <a:off x="690188" y="402426"/>
            <a:ext cx="5056332" cy="5786476"/>
            <a:chOff x="0" y="-38100"/>
            <a:chExt cx="1331700" cy="1524000"/>
          </a:xfrm>
        </p:grpSpPr>
        <p:sp>
          <p:nvSpPr>
            <p:cNvPr id="1029" name="Google Shape;1029;g2b8f2e37e38_0_610"/>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g2b8f2e37e38_0_610"/>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31" name="Google Shape;1031;g2b8f2e37e38_0_610"/>
          <p:cNvGrpSpPr/>
          <p:nvPr/>
        </p:nvGrpSpPr>
        <p:grpSpPr>
          <a:xfrm>
            <a:off x="936728" y="614965"/>
            <a:ext cx="4551724" cy="5326576"/>
            <a:chOff x="0" y="-38100"/>
            <a:chExt cx="1198800" cy="1402875"/>
          </a:xfrm>
        </p:grpSpPr>
        <p:sp>
          <p:nvSpPr>
            <p:cNvPr id="1032" name="Google Shape;1032;g2b8f2e37e38_0_610"/>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g2b8f2e37e38_0_610"/>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34" name="Google Shape;1034;g2b8f2e37e38_0_610"/>
          <p:cNvSpPr txBox="1"/>
          <p:nvPr/>
        </p:nvSpPr>
        <p:spPr>
          <a:xfrm>
            <a:off x="942479" y="3274366"/>
            <a:ext cx="4551300" cy="25671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7</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MIXING</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rPr b="1" i="0" lang="en-US" sz="5000" u="none" cap="none" strike="noStrike">
                <a:solidFill>
                  <a:srgbClr val="000000"/>
                </a:solidFill>
                <a:latin typeface="Arial"/>
                <a:ea typeface="Arial"/>
                <a:cs typeface="Arial"/>
                <a:sym typeface="Arial"/>
              </a:rPr>
              <a:t>THINGS UP </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5000"/>
              <a:buFont typeface="Arial"/>
              <a:buNone/>
            </a:pPr>
            <a:r>
              <a:t/>
            </a:r>
            <a:endParaRPr b="1" i="0" sz="5000" u="none" cap="none" strike="noStrike">
              <a:solidFill>
                <a:srgbClr val="000000"/>
              </a:solidFill>
              <a:latin typeface="Arial"/>
              <a:ea typeface="Arial"/>
              <a:cs typeface="Arial"/>
              <a:sym typeface="Arial"/>
            </a:endParaRPr>
          </a:p>
        </p:txBody>
      </p:sp>
      <p:sp>
        <p:nvSpPr>
          <p:cNvPr id="1035" name="Google Shape;1035;g2b8f2e37e38_0_610"/>
          <p:cNvSpPr txBox="1"/>
          <p:nvPr/>
        </p:nvSpPr>
        <p:spPr>
          <a:xfrm>
            <a:off x="936728" y="5277963"/>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5 POINTS EACH</a:t>
            </a:r>
            <a:endParaRPr b="1" i="1" sz="1400" u="none" cap="none" strike="noStrike">
              <a:solidFill>
                <a:srgbClr val="000000"/>
              </a:solidFill>
              <a:latin typeface="Arial"/>
              <a:ea typeface="Arial"/>
              <a:cs typeface="Arial"/>
              <a:sym typeface="Arial"/>
            </a:endParaRPr>
          </a:p>
        </p:txBody>
      </p:sp>
      <p:sp>
        <p:nvSpPr>
          <p:cNvPr id="1036" name="Google Shape;1036;g2b8f2e37e38_0_610"/>
          <p:cNvSpPr/>
          <p:nvPr/>
        </p:nvSpPr>
        <p:spPr>
          <a:xfrm>
            <a:off x="2018355" y="1028700"/>
            <a:ext cx="2170242" cy="1947792"/>
          </a:xfrm>
          <a:custGeom>
            <a:rect b="b" l="l" r="r" t="t"/>
            <a:pathLst>
              <a:path extrusionOk="0" h="1947792" w="2170242">
                <a:moveTo>
                  <a:pt x="0" y="0"/>
                </a:moveTo>
                <a:lnTo>
                  <a:pt x="2170242" y="0"/>
                </a:lnTo>
                <a:lnTo>
                  <a:pt x="2170242" y="1947792"/>
                </a:lnTo>
                <a:lnTo>
                  <a:pt x="0" y="1947792"/>
                </a:lnTo>
                <a:lnTo>
                  <a:pt x="0" y="0"/>
                </a:lnTo>
                <a:close/>
              </a:path>
            </a:pathLst>
          </a:custGeom>
          <a:blipFill rotWithShape="1">
            <a:blip r:embed="rId4">
              <a:alphaModFix/>
            </a:blip>
            <a:stretch>
              <a:fillRect b="0" l="0" r="0" t="0"/>
            </a:stretch>
          </a:blipFill>
          <a:ln>
            <a:noFill/>
          </a:ln>
        </p:spPr>
      </p:sp>
      <p:sp>
        <p:nvSpPr>
          <p:cNvPr id="1037" name="Google Shape;1037;g2b8f2e37e38_0_610"/>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grpSp>
        <p:nvGrpSpPr>
          <p:cNvPr id="1038" name="Google Shape;1038;g2b8f2e37e38_0_610"/>
          <p:cNvGrpSpPr/>
          <p:nvPr/>
        </p:nvGrpSpPr>
        <p:grpSpPr>
          <a:xfrm>
            <a:off x="6203125" y="404256"/>
            <a:ext cx="11151698" cy="8930516"/>
            <a:chOff x="0" y="-38100"/>
            <a:chExt cx="2974500" cy="790500"/>
          </a:xfrm>
        </p:grpSpPr>
        <p:sp>
          <p:nvSpPr>
            <p:cNvPr id="1039" name="Google Shape;1039;g2b8f2e37e38_0_610"/>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2b8f2e37e38_0_610"/>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41" name="Google Shape;1041;g2b8f2e37e38_0_610"/>
          <p:cNvGrpSpPr/>
          <p:nvPr/>
        </p:nvGrpSpPr>
        <p:grpSpPr>
          <a:xfrm>
            <a:off x="6577050" y="614976"/>
            <a:ext cx="10403839" cy="8359082"/>
            <a:chOff x="0" y="-38100"/>
            <a:chExt cx="2775023" cy="586306"/>
          </a:xfrm>
        </p:grpSpPr>
        <p:sp>
          <p:nvSpPr>
            <p:cNvPr id="1042" name="Google Shape;1042;g2b8f2e37e38_0_610"/>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2b8f2e37e38_0_610"/>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44" name="Google Shape;1044;g2b8f2e37e38_0_610"/>
          <p:cNvSpPr/>
          <p:nvPr/>
        </p:nvSpPr>
        <p:spPr>
          <a:xfrm>
            <a:off x="11154750" y="37526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1045" name="Google Shape;1045;g2b8f2e37e38_0_610"/>
          <p:cNvSpPr txBox="1"/>
          <p:nvPr/>
        </p:nvSpPr>
        <p:spPr>
          <a:xfrm>
            <a:off x="7406924" y="5520149"/>
            <a:ext cx="87441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i="1" lang="en-US" sz="6000">
                <a:solidFill>
                  <a:schemeClr val="dk1"/>
                </a:solidFill>
              </a:rPr>
              <a:t>A Star is Born</a:t>
            </a:r>
            <a:endParaRPr b="1" i="1" sz="36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049" name="Shape 1049"/>
        <p:cNvGrpSpPr/>
        <p:nvPr/>
      </p:nvGrpSpPr>
      <p:grpSpPr>
        <a:xfrm>
          <a:off x="0" y="0"/>
          <a:ext cx="0" cy="0"/>
          <a:chOff x="0" y="0"/>
          <a:chExt cx="0" cy="0"/>
        </a:xfrm>
      </p:grpSpPr>
      <p:pic>
        <p:nvPicPr>
          <p:cNvPr id="1050" name="Google Shape;1050;g2f6764fa868_0_292"/>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1051" name="Google Shape;1051;g2f6764fa868_0_292"/>
          <p:cNvGrpSpPr/>
          <p:nvPr/>
        </p:nvGrpSpPr>
        <p:grpSpPr>
          <a:xfrm>
            <a:off x="6203135" y="404247"/>
            <a:ext cx="11151698" cy="9335593"/>
            <a:chOff x="0" y="-38100"/>
            <a:chExt cx="2974500" cy="2490089"/>
          </a:xfrm>
        </p:grpSpPr>
        <p:sp>
          <p:nvSpPr>
            <p:cNvPr id="1052" name="Google Shape;1052;g2f6764fa868_0_292"/>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2f6764fa868_0_292"/>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54" name="Google Shape;1054;g2f6764fa868_0_292"/>
          <p:cNvGrpSpPr/>
          <p:nvPr/>
        </p:nvGrpSpPr>
        <p:grpSpPr>
          <a:xfrm>
            <a:off x="6597791" y="778354"/>
            <a:ext cx="10403839" cy="8561445"/>
            <a:chOff x="0" y="-38100"/>
            <a:chExt cx="2775023" cy="2283600"/>
          </a:xfrm>
        </p:grpSpPr>
        <p:sp>
          <p:nvSpPr>
            <p:cNvPr id="1055" name="Google Shape;1055;g2f6764fa868_0_292"/>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2f6764fa868_0_292"/>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57" name="Google Shape;1057;g2f6764fa868_0_292"/>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1058" name="Google Shape;1058;g2f6764fa868_0_292"/>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1059" name="Google Shape;1059;g2f6764fa868_0_292"/>
          <p:cNvGrpSpPr/>
          <p:nvPr/>
        </p:nvGrpSpPr>
        <p:grpSpPr>
          <a:xfrm>
            <a:off x="7371459" y="5390914"/>
            <a:ext cx="8930964" cy="851154"/>
            <a:chOff x="0" y="0"/>
            <a:chExt cx="2376900" cy="225525"/>
          </a:xfrm>
        </p:grpSpPr>
        <p:sp>
          <p:nvSpPr>
            <p:cNvPr id="1060" name="Google Shape;1060;g2f6764fa868_0_292"/>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g2f6764fa868_0_292"/>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062" name="Google Shape;1062;g2f6764fa868_0_292"/>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8</a:t>
            </a:r>
            <a:endParaRPr b="1" i="0" sz="1900" u="none" cap="none" strike="noStrike">
              <a:solidFill>
                <a:srgbClr val="000000"/>
              </a:solidFill>
              <a:latin typeface="Arial"/>
              <a:ea typeface="Arial"/>
              <a:cs typeface="Arial"/>
              <a:sym typeface="Arial"/>
            </a:endParaRPr>
          </a:p>
        </p:txBody>
      </p:sp>
      <p:sp>
        <p:nvSpPr>
          <p:cNvPr id="1063" name="Google Shape;1063;g2f6764fa868_0_292"/>
          <p:cNvSpPr txBox="1"/>
          <p:nvPr/>
        </p:nvSpPr>
        <p:spPr>
          <a:xfrm>
            <a:off x="6783000" y="6572300"/>
            <a:ext cx="10094100" cy="22638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8779" u="sng"/>
              <a:t>GAME CHANGER</a:t>
            </a:r>
            <a:endParaRPr b="1" sz="8779" u="sng"/>
          </a:p>
          <a:p>
            <a:pPr indent="0" lvl="0" marL="0" marR="0" rtl="0" algn="ctr">
              <a:lnSpc>
                <a:spcPct val="77993"/>
              </a:lnSpc>
              <a:spcBef>
                <a:spcPts val="0"/>
              </a:spcBef>
              <a:spcAft>
                <a:spcPts val="0"/>
              </a:spcAft>
              <a:buClr>
                <a:srgbClr val="000000"/>
              </a:buClr>
              <a:buSzPts val="9879"/>
              <a:buFont typeface="Arial"/>
              <a:buNone/>
            </a:pPr>
            <a:r>
              <a:rPr b="1" lang="en-US" sz="10079" u="sng"/>
              <a:t>ROUND</a:t>
            </a:r>
            <a:endParaRPr b="1" sz="10079" u="sng"/>
          </a:p>
        </p:txBody>
      </p:sp>
      <p:grpSp>
        <p:nvGrpSpPr>
          <p:cNvPr id="1064" name="Google Shape;1064;g2f6764fa868_0_292"/>
          <p:cNvGrpSpPr/>
          <p:nvPr/>
        </p:nvGrpSpPr>
        <p:grpSpPr>
          <a:xfrm>
            <a:off x="542303" y="5797696"/>
            <a:ext cx="5056332" cy="3977978"/>
            <a:chOff x="0" y="-38100"/>
            <a:chExt cx="1331700" cy="1047691"/>
          </a:xfrm>
        </p:grpSpPr>
        <p:sp>
          <p:nvSpPr>
            <p:cNvPr id="1065" name="Google Shape;1065;g2f6764fa868_0_292"/>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2f6764fa868_0_292"/>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67" name="Google Shape;1067;g2f6764fa868_0_292"/>
          <p:cNvGrpSpPr/>
          <p:nvPr/>
        </p:nvGrpSpPr>
        <p:grpSpPr>
          <a:xfrm>
            <a:off x="788842" y="6010235"/>
            <a:ext cx="4551724" cy="3534534"/>
            <a:chOff x="0" y="-38100"/>
            <a:chExt cx="1198800" cy="930900"/>
          </a:xfrm>
        </p:grpSpPr>
        <p:sp>
          <p:nvSpPr>
            <p:cNvPr id="1068" name="Google Shape;1068;g2f6764fa868_0_292"/>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2f6764fa868_0_292"/>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0" name="Google Shape;1070;g2f6764fa868_0_292"/>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6</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sp>
        <p:nvSpPr>
          <p:cNvPr id="1071" name="Google Shape;1071;g2f6764fa868_0_292"/>
          <p:cNvSpPr/>
          <p:nvPr/>
        </p:nvSpPr>
        <p:spPr>
          <a:xfrm>
            <a:off x="9560813" y="1331475"/>
            <a:ext cx="4436333" cy="3805429"/>
          </a:xfrm>
          <a:custGeom>
            <a:rect b="b" l="l" r="r" t="t"/>
            <a:pathLst>
              <a:path extrusionOk="0" h="1645591" w="1424184">
                <a:moveTo>
                  <a:pt x="0" y="0"/>
                </a:moveTo>
                <a:lnTo>
                  <a:pt x="1424184" y="0"/>
                </a:lnTo>
                <a:lnTo>
                  <a:pt x="1424184" y="1645591"/>
                </a:lnTo>
                <a:lnTo>
                  <a:pt x="0" y="164559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075" name="Shape 1075"/>
        <p:cNvGrpSpPr/>
        <p:nvPr/>
      </p:nvGrpSpPr>
      <p:grpSpPr>
        <a:xfrm>
          <a:off x="0" y="0"/>
          <a:ext cx="0" cy="0"/>
          <a:chOff x="0" y="0"/>
          <a:chExt cx="0" cy="0"/>
        </a:xfrm>
      </p:grpSpPr>
      <p:pic>
        <p:nvPicPr>
          <p:cNvPr id="1076" name="Google Shape;1076;p16"/>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077" name="Google Shape;1077;p16"/>
          <p:cNvGrpSpPr/>
          <p:nvPr/>
        </p:nvGrpSpPr>
        <p:grpSpPr>
          <a:xfrm>
            <a:off x="690188" y="402427"/>
            <a:ext cx="5055806" cy="5785979"/>
            <a:chOff x="0" y="-38100"/>
            <a:chExt cx="1331570" cy="1523879"/>
          </a:xfrm>
        </p:grpSpPr>
        <p:sp>
          <p:nvSpPr>
            <p:cNvPr id="1078" name="Google Shape;1078;p1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6"/>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0" name="Google Shape;1080;p16"/>
          <p:cNvGrpSpPr/>
          <p:nvPr/>
        </p:nvGrpSpPr>
        <p:grpSpPr>
          <a:xfrm>
            <a:off x="936728" y="614966"/>
            <a:ext cx="4551225" cy="5326540"/>
            <a:chOff x="0" y="-38100"/>
            <a:chExt cx="1198676" cy="1402875"/>
          </a:xfrm>
        </p:grpSpPr>
        <p:sp>
          <p:nvSpPr>
            <p:cNvPr id="1081" name="Google Shape;1081;p1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6"/>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3" name="Google Shape;1083;p16"/>
          <p:cNvGrpSpPr/>
          <p:nvPr/>
        </p:nvGrpSpPr>
        <p:grpSpPr>
          <a:xfrm>
            <a:off x="6203135" y="404246"/>
            <a:ext cx="11151701" cy="2963501"/>
            <a:chOff x="0" y="-38100"/>
            <a:chExt cx="2974477" cy="790450"/>
          </a:xfrm>
        </p:grpSpPr>
        <p:sp>
          <p:nvSpPr>
            <p:cNvPr id="1084" name="Google Shape;1084;p1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6"/>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6" name="Google Shape;1086;p16"/>
          <p:cNvGrpSpPr/>
          <p:nvPr/>
        </p:nvGrpSpPr>
        <p:grpSpPr>
          <a:xfrm>
            <a:off x="6597791" y="778353"/>
            <a:ext cx="10403921" cy="2198139"/>
            <a:chOff x="0" y="-38100"/>
            <a:chExt cx="2775023" cy="586306"/>
          </a:xfrm>
        </p:grpSpPr>
        <p:sp>
          <p:nvSpPr>
            <p:cNvPr id="1087" name="Google Shape;1087;p1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6"/>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89" name="Google Shape;1089;p16"/>
          <p:cNvSpPr txBox="1"/>
          <p:nvPr/>
        </p:nvSpPr>
        <p:spPr>
          <a:xfrm>
            <a:off x="6850650" y="1306875"/>
            <a:ext cx="100128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Assembling a massive army and also marrying a Spanish princess, Hannibal ruled which ancient civilization?</a:t>
            </a:r>
            <a:endParaRPr b="1" sz="3600"/>
          </a:p>
        </p:txBody>
      </p:sp>
      <p:grpSp>
        <p:nvGrpSpPr>
          <p:cNvPr id="1090" name="Google Shape;1090;p16"/>
          <p:cNvGrpSpPr/>
          <p:nvPr/>
        </p:nvGrpSpPr>
        <p:grpSpPr>
          <a:xfrm>
            <a:off x="6203135" y="3590330"/>
            <a:ext cx="11151612" cy="2963476"/>
            <a:chOff x="0" y="-38100"/>
            <a:chExt cx="2974477" cy="790450"/>
          </a:xfrm>
        </p:grpSpPr>
        <p:sp>
          <p:nvSpPr>
            <p:cNvPr id="1091" name="Google Shape;1091;p1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6"/>
            <p:cNvSpPr txBox="1"/>
            <p:nvPr/>
          </p:nvSpPr>
          <p:spPr>
            <a:xfrm>
              <a:off x="0" y="-38100"/>
              <a:ext cx="2974477" cy="7904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93" name="Google Shape;1093;p16"/>
          <p:cNvGrpSpPr/>
          <p:nvPr/>
        </p:nvGrpSpPr>
        <p:grpSpPr>
          <a:xfrm>
            <a:off x="6597791" y="3964436"/>
            <a:ext cx="10403921" cy="2198139"/>
            <a:chOff x="0" y="-38100"/>
            <a:chExt cx="2775023" cy="586306"/>
          </a:xfrm>
        </p:grpSpPr>
        <p:sp>
          <p:nvSpPr>
            <p:cNvPr id="1094" name="Google Shape;1094;p1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6"/>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96" name="Google Shape;1096;p16"/>
          <p:cNvSpPr txBox="1"/>
          <p:nvPr/>
        </p:nvSpPr>
        <p:spPr>
          <a:xfrm>
            <a:off x="6781050" y="4452175"/>
            <a:ext cx="100893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There is only one team in the NFL, NHL, NBA, OR MLB that has a team name ending in a vowel. Name that team.</a:t>
            </a:r>
            <a:endParaRPr b="1" sz="3600"/>
          </a:p>
        </p:txBody>
      </p:sp>
      <p:grpSp>
        <p:nvGrpSpPr>
          <p:cNvPr id="1097" name="Google Shape;1097;p16"/>
          <p:cNvGrpSpPr/>
          <p:nvPr/>
        </p:nvGrpSpPr>
        <p:grpSpPr>
          <a:xfrm>
            <a:off x="6203135" y="6772937"/>
            <a:ext cx="11151701" cy="2930508"/>
            <a:chOff x="0" y="-38100"/>
            <a:chExt cx="2974477" cy="781650"/>
          </a:xfrm>
        </p:grpSpPr>
        <p:sp>
          <p:nvSpPr>
            <p:cNvPr id="1098" name="Google Shape;1098;p16"/>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6"/>
            <p:cNvSpPr txBox="1"/>
            <p:nvPr/>
          </p:nvSpPr>
          <p:spPr>
            <a:xfrm>
              <a:off x="0" y="-38100"/>
              <a:ext cx="2974477" cy="7816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00" name="Google Shape;1100;p16"/>
          <p:cNvGrpSpPr/>
          <p:nvPr/>
        </p:nvGrpSpPr>
        <p:grpSpPr>
          <a:xfrm>
            <a:off x="6597791" y="7147045"/>
            <a:ext cx="10403921" cy="2198139"/>
            <a:chOff x="0" y="-38100"/>
            <a:chExt cx="2775023" cy="586306"/>
          </a:xfrm>
        </p:grpSpPr>
        <p:sp>
          <p:nvSpPr>
            <p:cNvPr id="1101" name="Google Shape;1101;p1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6"/>
            <p:cNvSpPr txBox="1"/>
            <p:nvPr/>
          </p:nvSpPr>
          <p:spPr>
            <a:xfrm>
              <a:off x="0" y="-38100"/>
              <a:ext cx="2775023" cy="5863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03" name="Google Shape;1103;p16"/>
          <p:cNvSpPr txBox="1"/>
          <p:nvPr/>
        </p:nvSpPr>
        <p:spPr>
          <a:xfrm>
            <a:off x="6781050" y="7617550"/>
            <a:ext cx="10012800" cy="14283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2900"/>
              <a:t>To help Europe recover after World War II, the United States signed the Economic Recovery Act of 1948. Due to the influence of the Secretary of State, the act became widely known by another name. What was that name?</a:t>
            </a:r>
            <a:endParaRPr b="1" sz="2900"/>
          </a:p>
        </p:txBody>
      </p:sp>
      <p:sp>
        <p:nvSpPr>
          <p:cNvPr id="1104" name="Google Shape;1104;p16"/>
          <p:cNvSpPr txBox="1"/>
          <p:nvPr/>
        </p:nvSpPr>
        <p:spPr>
          <a:xfrm>
            <a:off x="936650" y="3081275"/>
            <a:ext cx="4551300" cy="2167200"/>
          </a:xfrm>
          <a:prstGeom prst="rect">
            <a:avLst/>
          </a:prstGeom>
          <a:noFill/>
          <a:ln>
            <a:noFill/>
          </a:ln>
        </p:spPr>
        <p:txBody>
          <a:bodyPr anchorCtr="0" anchor="t" bIns="0" lIns="0" spcFirstLastPara="1" rIns="0" wrap="square" tIns="0">
            <a:spAutoFit/>
          </a:bodyPr>
          <a:lstStyle/>
          <a:p>
            <a:pPr indent="0" lvl="0" marL="0" marR="0" rtl="0" algn="ctr">
              <a:lnSpc>
                <a:spcPct val="82000"/>
              </a:lnSpc>
              <a:spcBef>
                <a:spcPts val="0"/>
              </a:spcBef>
              <a:spcAft>
                <a:spcPts val="0"/>
              </a:spcAft>
              <a:buClr>
                <a:srgbClr val="000000"/>
              </a:buClr>
              <a:buSzPts val="3700"/>
              <a:buFont typeface="Arial"/>
              <a:buNone/>
            </a:pPr>
            <a:r>
              <a:rPr b="1" i="0" lang="en-US" sz="3100" u="none" cap="none" strike="noStrike">
                <a:solidFill>
                  <a:srgbClr val="000000"/>
                </a:solidFill>
                <a:latin typeface="Arial"/>
                <a:ea typeface="Arial"/>
                <a:cs typeface="Arial"/>
                <a:sym typeface="Arial"/>
              </a:rPr>
              <a:t>ROUND 8</a:t>
            </a:r>
            <a:endParaRPr b="1" i="0" sz="800" u="none" cap="none" strike="noStrike">
              <a:solidFill>
                <a:srgbClr val="000000"/>
              </a:solidFill>
              <a:latin typeface="Arial"/>
              <a:ea typeface="Arial"/>
              <a:cs typeface="Arial"/>
              <a:sym typeface="Arial"/>
            </a:endParaRPr>
          </a:p>
          <a:p>
            <a:pPr indent="0" lvl="0" marL="0" marR="0" rtl="0" algn="ctr">
              <a:lnSpc>
                <a:spcPct val="23027"/>
              </a:lnSpc>
              <a:spcBef>
                <a:spcPts val="0"/>
              </a:spcBef>
              <a:spcAft>
                <a:spcPts val="0"/>
              </a:spcAft>
              <a:buClr>
                <a:srgbClr val="000000"/>
              </a:buClr>
              <a:buSzPts val="3700"/>
              <a:buFont typeface="Arial"/>
              <a:buNone/>
            </a:pPr>
            <a:r>
              <a:t/>
            </a:r>
            <a:endParaRPr b="1" i="0" sz="31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GAME</a:t>
            </a:r>
            <a:endParaRPr b="1" i="0" sz="4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CHANGER ROUND</a:t>
            </a:r>
            <a:r>
              <a:rPr b="1" i="0" lang="en-US" sz="4000" u="none" cap="none" strike="noStrike">
                <a:solidFill>
                  <a:srgbClr val="000000"/>
                </a:solidFill>
                <a:latin typeface="Arial"/>
                <a:ea typeface="Arial"/>
                <a:cs typeface="Arial"/>
                <a:sym typeface="Arial"/>
              </a:rPr>
              <a:t> </a:t>
            </a:r>
            <a:endParaRPr b="1" i="0" sz="4000" u="none" cap="none" strike="noStrike">
              <a:solidFill>
                <a:srgbClr val="000000"/>
              </a:solidFill>
              <a:latin typeface="Arial"/>
              <a:ea typeface="Arial"/>
              <a:cs typeface="Arial"/>
              <a:sym typeface="Arial"/>
            </a:endParaRPr>
          </a:p>
        </p:txBody>
      </p:sp>
      <p:sp>
        <p:nvSpPr>
          <p:cNvPr id="1105" name="Google Shape;1105;p16"/>
          <p:cNvSpPr txBox="1"/>
          <p:nvPr/>
        </p:nvSpPr>
        <p:spPr>
          <a:xfrm>
            <a:off x="936728" y="5390219"/>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 6 POINTS EACH</a:t>
            </a:r>
            <a:endParaRPr b="1" i="1" sz="1400" u="none" cap="none" strike="noStrike">
              <a:solidFill>
                <a:srgbClr val="000000"/>
              </a:solidFill>
              <a:latin typeface="Arial"/>
              <a:ea typeface="Arial"/>
              <a:cs typeface="Arial"/>
              <a:sym typeface="Arial"/>
            </a:endParaRPr>
          </a:p>
        </p:txBody>
      </p:sp>
      <p:sp>
        <p:nvSpPr>
          <p:cNvPr id="1106" name="Google Shape;1106;p16"/>
          <p:cNvSpPr/>
          <p:nvPr/>
        </p:nvSpPr>
        <p:spPr>
          <a:xfrm>
            <a:off x="2529949" y="1151975"/>
            <a:ext cx="1548800" cy="1760782"/>
          </a:xfrm>
          <a:custGeom>
            <a:rect b="b" l="l" r="r" t="t"/>
            <a:pathLst>
              <a:path extrusionOk="0" h="1645591" w="1424184">
                <a:moveTo>
                  <a:pt x="0" y="0"/>
                </a:moveTo>
                <a:lnTo>
                  <a:pt x="1424184" y="0"/>
                </a:lnTo>
                <a:lnTo>
                  <a:pt x="1424184" y="1645591"/>
                </a:lnTo>
                <a:lnTo>
                  <a:pt x="0" y="1645591"/>
                </a:lnTo>
                <a:lnTo>
                  <a:pt x="0" y="0"/>
                </a:lnTo>
                <a:close/>
              </a:path>
            </a:pathLst>
          </a:custGeom>
          <a:blipFill rotWithShape="1">
            <a:blip r:embed="rId4">
              <a:alphaModFix/>
            </a:blip>
            <a:stretch>
              <a:fillRect b="0" l="0" r="0" t="0"/>
            </a:stretch>
          </a:blipFill>
          <a:ln>
            <a:noFill/>
          </a:ln>
        </p:spPr>
      </p:sp>
      <p:sp>
        <p:nvSpPr>
          <p:cNvPr id="1107" name="Google Shape;1107;p1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111" name="Shape 1111"/>
        <p:cNvGrpSpPr/>
        <p:nvPr/>
      </p:nvGrpSpPr>
      <p:grpSpPr>
        <a:xfrm>
          <a:off x="0" y="0"/>
          <a:ext cx="0" cy="0"/>
          <a:chOff x="0" y="0"/>
          <a:chExt cx="0" cy="0"/>
        </a:xfrm>
      </p:grpSpPr>
      <p:pic>
        <p:nvPicPr>
          <p:cNvPr id="1112" name="Google Shape;1112;g2b8f2e37e38_0_638"/>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113" name="Google Shape;1113;g2b8f2e37e38_0_638"/>
          <p:cNvGrpSpPr/>
          <p:nvPr/>
        </p:nvGrpSpPr>
        <p:grpSpPr>
          <a:xfrm>
            <a:off x="690188" y="402426"/>
            <a:ext cx="5056332" cy="5786476"/>
            <a:chOff x="0" y="-38100"/>
            <a:chExt cx="1331700" cy="1524000"/>
          </a:xfrm>
        </p:grpSpPr>
        <p:sp>
          <p:nvSpPr>
            <p:cNvPr id="1114" name="Google Shape;1114;g2b8f2e37e38_0_63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2b8f2e37e38_0_638"/>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16" name="Google Shape;1116;g2b8f2e37e38_0_638"/>
          <p:cNvSpPr txBox="1"/>
          <p:nvPr/>
        </p:nvSpPr>
        <p:spPr>
          <a:xfrm>
            <a:off x="936728" y="5390219"/>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Oswald"/>
                <a:ea typeface="Oswald"/>
                <a:cs typeface="Oswald"/>
                <a:sym typeface="Oswald"/>
              </a:rPr>
              <a:t> 6 POINTSEACH</a:t>
            </a:r>
            <a:endParaRPr b="1" i="1" sz="1400" u="none" cap="none" strike="noStrike">
              <a:solidFill>
                <a:srgbClr val="000000"/>
              </a:solidFill>
              <a:latin typeface="Oswald"/>
              <a:ea typeface="Oswald"/>
              <a:cs typeface="Oswald"/>
              <a:sym typeface="Oswald"/>
            </a:endParaRPr>
          </a:p>
        </p:txBody>
      </p:sp>
      <p:sp>
        <p:nvSpPr>
          <p:cNvPr id="1117" name="Google Shape;1117;g2b8f2e37e38_0_63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1118" name="Google Shape;1118;g2b8f2e37e38_0_638"/>
          <p:cNvGrpSpPr/>
          <p:nvPr/>
        </p:nvGrpSpPr>
        <p:grpSpPr>
          <a:xfrm>
            <a:off x="936728" y="614965"/>
            <a:ext cx="4551724" cy="5326576"/>
            <a:chOff x="0" y="-38100"/>
            <a:chExt cx="1198800" cy="1402875"/>
          </a:xfrm>
        </p:grpSpPr>
        <p:sp>
          <p:nvSpPr>
            <p:cNvPr id="1119" name="Google Shape;1119;g2b8f2e37e38_0_63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2b8f2e37e38_0_638"/>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1" name="Google Shape;1121;g2b8f2e37e38_0_638"/>
          <p:cNvGrpSpPr/>
          <p:nvPr/>
        </p:nvGrpSpPr>
        <p:grpSpPr>
          <a:xfrm>
            <a:off x="6203125" y="404256"/>
            <a:ext cx="11151698" cy="8930516"/>
            <a:chOff x="0" y="-38100"/>
            <a:chExt cx="2974500" cy="790500"/>
          </a:xfrm>
        </p:grpSpPr>
        <p:sp>
          <p:nvSpPr>
            <p:cNvPr id="1122" name="Google Shape;1122;g2b8f2e37e38_0_638"/>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2b8f2e37e38_0_638"/>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4" name="Google Shape;1124;g2b8f2e37e38_0_638"/>
          <p:cNvGrpSpPr/>
          <p:nvPr/>
        </p:nvGrpSpPr>
        <p:grpSpPr>
          <a:xfrm>
            <a:off x="6577050" y="614976"/>
            <a:ext cx="10403839" cy="8359082"/>
            <a:chOff x="0" y="-38100"/>
            <a:chExt cx="2775023" cy="586306"/>
          </a:xfrm>
        </p:grpSpPr>
        <p:sp>
          <p:nvSpPr>
            <p:cNvPr id="1125" name="Google Shape;1125;g2b8f2e37e38_0_638"/>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2b8f2e37e38_0_638"/>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27" name="Google Shape;1127;g2b8f2e37e38_0_638"/>
          <p:cNvSpPr/>
          <p:nvPr/>
        </p:nvSpPr>
        <p:spPr>
          <a:xfrm>
            <a:off x="11082600" y="38100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1128" name="Google Shape;1128;g2b8f2e37e38_0_638"/>
          <p:cNvSpPr txBox="1"/>
          <p:nvPr/>
        </p:nvSpPr>
        <p:spPr>
          <a:xfrm>
            <a:off x="6880725" y="5563050"/>
            <a:ext cx="9796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500"/>
              <a:buFont typeface="Arial"/>
              <a:buNone/>
            </a:pPr>
            <a:r>
              <a:rPr b="1" i="1" lang="en-US" sz="6000">
                <a:solidFill>
                  <a:schemeClr val="dk1"/>
                </a:solidFill>
              </a:rPr>
              <a:t>Carthage</a:t>
            </a:r>
            <a:endParaRPr b="1" i="1" sz="3600">
              <a:solidFill>
                <a:schemeClr val="dk1"/>
              </a:solidFill>
            </a:endParaRPr>
          </a:p>
        </p:txBody>
      </p:sp>
      <p:sp>
        <p:nvSpPr>
          <p:cNvPr id="1129" name="Google Shape;1129;g2b8f2e37e38_0_638"/>
          <p:cNvSpPr txBox="1"/>
          <p:nvPr/>
        </p:nvSpPr>
        <p:spPr>
          <a:xfrm>
            <a:off x="936650" y="3081275"/>
            <a:ext cx="4551300" cy="2167200"/>
          </a:xfrm>
          <a:prstGeom prst="rect">
            <a:avLst/>
          </a:prstGeom>
          <a:noFill/>
          <a:ln>
            <a:noFill/>
          </a:ln>
        </p:spPr>
        <p:txBody>
          <a:bodyPr anchorCtr="0" anchor="t" bIns="0" lIns="0" spcFirstLastPara="1" rIns="0" wrap="square" tIns="0">
            <a:spAutoFit/>
          </a:bodyPr>
          <a:lstStyle/>
          <a:p>
            <a:pPr indent="0" lvl="0" marL="0" marR="0" rtl="0" algn="ctr">
              <a:lnSpc>
                <a:spcPct val="82000"/>
              </a:lnSpc>
              <a:spcBef>
                <a:spcPts val="0"/>
              </a:spcBef>
              <a:spcAft>
                <a:spcPts val="0"/>
              </a:spcAft>
              <a:buClr>
                <a:srgbClr val="000000"/>
              </a:buClr>
              <a:buSzPts val="3700"/>
              <a:buFont typeface="Arial"/>
              <a:buNone/>
            </a:pPr>
            <a:r>
              <a:rPr b="1" i="0" lang="en-US" sz="3100" u="none" cap="none" strike="noStrike">
                <a:solidFill>
                  <a:srgbClr val="000000"/>
                </a:solidFill>
                <a:latin typeface="Arial"/>
                <a:ea typeface="Arial"/>
                <a:cs typeface="Arial"/>
                <a:sym typeface="Arial"/>
              </a:rPr>
              <a:t>ROUND 8</a:t>
            </a:r>
            <a:endParaRPr b="1" i="0" sz="800" u="none" cap="none" strike="noStrike">
              <a:solidFill>
                <a:srgbClr val="000000"/>
              </a:solidFill>
              <a:latin typeface="Arial"/>
              <a:ea typeface="Arial"/>
              <a:cs typeface="Arial"/>
              <a:sym typeface="Arial"/>
            </a:endParaRPr>
          </a:p>
          <a:p>
            <a:pPr indent="0" lvl="0" marL="0" marR="0" rtl="0" algn="ctr">
              <a:lnSpc>
                <a:spcPct val="23027"/>
              </a:lnSpc>
              <a:spcBef>
                <a:spcPts val="0"/>
              </a:spcBef>
              <a:spcAft>
                <a:spcPts val="0"/>
              </a:spcAft>
              <a:buClr>
                <a:srgbClr val="000000"/>
              </a:buClr>
              <a:buSzPts val="3700"/>
              <a:buFont typeface="Arial"/>
              <a:buNone/>
            </a:pPr>
            <a:r>
              <a:t/>
            </a:r>
            <a:endParaRPr b="1" i="0" sz="31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GAME</a:t>
            </a:r>
            <a:endParaRPr b="1" i="0" sz="4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CHANGER ROUND</a:t>
            </a:r>
            <a:r>
              <a:rPr b="1" i="0" lang="en-US" sz="4000" u="none" cap="none" strike="noStrike">
                <a:solidFill>
                  <a:srgbClr val="000000"/>
                </a:solidFill>
                <a:latin typeface="Arial"/>
                <a:ea typeface="Arial"/>
                <a:cs typeface="Arial"/>
                <a:sym typeface="Arial"/>
              </a:rPr>
              <a:t> </a:t>
            </a:r>
            <a:endParaRPr b="1" i="0" sz="4000" u="none" cap="none" strike="noStrike">
              <a:solidFill>
                <a:srgbClr val="000000"/>
              </a:solidFill>
              <a:latin typeface="Arial"/>
              <a:ea typeface="Arial"/>
              <a:cs typeface="Arial"/>
              <a:sym typeface="Arial"/>
            </a:endParaRPr>
          </a:p>
        </p:txBody>
      </p:sp>
      <p:sp>
        <p:nvSpPr>
          <p:cNvPr id="1130" name="Google Shape;1130;g2b8f2e37e38_0_638"/>
          <p:cNvSpPr txBox="1"/>
          <p:nvPr/>
        </p:nvSpPr>
        <p:spPr>
          <a:xfrm>
            <a:off x="936728" y="5390219"/>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 6 POINTS EACH</a:t>
            </a:r>
            <a:endParaRPr b="1" i="1" sz="1400" u="none" cap="none" strike="noStrike">
              <a:solidFill>
                <a:srgbClr val="000000"/>
              </a:solidFill>
              <a:latin typeface="Arial"/>
              <a:ea typeface="Arial"/>
              <a:cs typeface="Arial"/>
              <a:sym typeface="Arial"/>
            </a:endParaRPr>
          </a:p>
        </p:txBody>
      </p:sp>
      <p:sp>
        <p:nvSpPr>
          <p:cNvPr id="1131" name="Google Shape;1131;g2b8f2e37e38_0_638"/>
          <p:cNvSpPr/>
          <p:nvPr/>
        </p:nvSpPr>
        <p:spPr>
          <a:xfrm>
            <a:off x="2529949" y="1151975"/>
            <a:ext cx="1548800" cy="1760782"/>
          </a:xfrm>
          <a:custGeom>
            <a:rect b="b" l="l" r="r" t="t"/>
            <a:pathLst>
              <a:path extrusionOk="0" h="1645591" w="1424184">
                <a:moveTo>
                  <a:pt x="0" y="0"/>
                </a:moveTo>
                <a:lnTo>
                  <a:pt x="1424184" y="0"/>
                </a:lnTo>
                <a:lnTo>
                  <a:pt x="1424184" y="1645591"/>
                </a:lnTo>
                <a:lnTo>
                  <a:pt x="0" y="164559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135" name="Shape 1135"/>
        <p:cNvGrpSpPr/>
        <p:nvPr/>
      </p:nvGrpSpPr>
      <p:grpSpPr>
        <a:xfrm>
          <a:off x="0" y="0"/>
          <a:ext cx="0" cy="0"/>
          <a:chOff x="0" y="0"/>
          <a:chExt cx="0" cy="0"/>
        </a:xfrm>
      </p:grpSpPr>
      <p:pic>
        <p:nvPicPr>
          <p:cNvPr id="1136" name="Google Shape;1136;g2b8f2e37e38_0_684"/>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137" name="Google Shape;1137;g2b8f2e37e38_0_684"/>
          <p:cNvGrpSpPr/>
          <p:nvPr/>
        </p:nvGrpSpPr>
        <p:grpSpPr>
          <a:xfrm>
            <a:off x="690188" y="402426"/>
            <a:ext cx="5056332" cy="5786476"/>
            <a:chOff x="0" y="-38100"/>
            <a:chExt cx="1331700" cy="1524000"/>
          </a:xfrm>
        </p:grpSpPr>
        <p:sp>
          <p:nvSpPr>
            <p:cNvPr id="1138" name="Google Shape;1138;g2b8f2e37e38_0_68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2b8f2e37e38_0_684"/>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40" name="Google Shape;1140;g2b8f2e37e38_0_684"/>
          <p:cNvGrpSpPr/>
          <p:nvPr/>
        </p:nvGrpSpPr>
        <p:grpSpPr>
          <a:xfrm>
            <a:off x="936728" y="614965"/>
            <a:ext cx="4551724" cy="5326576"/>
            <a:chOff x="0" y="-38100"/>
            <a:chExt cx="1198800" cy="1402875"/>
          </a:xfrm>
        </p:grpSpPr>
        <p:sp>
          <p:nvSpPr>
            <p:cNvPr id="1141" name="Google Shape;1141;g2b8f2e37e38_0_68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2b8f2e37e38_0_684"/>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43" name="Google Shape;1143;g2b8f2e37e38_0_68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1144" name="Google Shape;1144;g2b8f2e37e38_0_684"/>
          <p:cNvGrpSpPr/>
          <p:nvPr/>
        </p:nvGrpSpPr>
        <p:grpSpPr>
          <a:xfrm>
            <a:off x="6203125" y="404256"/>
            <a:ext cx="11151698" cy="8930516"/>
            <a:chOff x="0" y="-38100"/>
            <a:chExt cx="2974500" cy="790500"/>
          </a:xfrm>
        </p:grpSpPr>
        <p:sp>
          <p:nvSpPr>
            <p:cNvPr id="1145" name="Google Shape;1145;g2b8f2e37e38_0_68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2b8f2e37e38_0_68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47" name="Google Shape;1147;g2b8f2e37e38_0_684"/>
          <p:cNvGrpSpPr/>
          <p:nvPr/>
        </p:nvGrpSpPr>
        <p:grpSpPr>
          <a:xfrm>
            <a:off x="6577050" y="614976"/>
            <a:ext cx="10403839" cy="8359082"/>
            <a:chOff x="0" y="-38100"/>
            <a:chExt cx="2775023" cy="586306"/>
          </a:xfrm>
        </p:grpSpPr>
        <p:sp>
          <p:nvSpPr>
            <p:cNvPr id="1148" name="Google Shape;1148;g2b8f2e37e38_0_68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2b8f2e37e38_0_68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50" name="Google Shape;1150;g2b8f2e37e38_0_684"/>
          <p:cNvSpPr txBox="1"/>
          <p:nvPr/>
        </p:nvSpPr>
        <p:spPr>
          <a:xfrm>
            <a:off x="936650" y="3081275"/>
            <a:ext cx="4551300" cy="2167200"/>
          </a:xfrm>
          <a:prstGeom prst="rect">
            <a:avLst/>
          </a:prstGeom>
          <a:noFill/>
          <a:ln>
            <a:noFill/>
          </a:ln>
        </p:spPr>
        <p:txBody>
          <a:bodyPr anchorCtr="0" anchor="t" bIns="0" lIns="0" spcFirstLastPara="1" rIns="0" wrap="square" tIns="0">
            <a:spAutoFit/>
          </a:bodyPr>
          <a:lstStyle/>
          <a:p>
            <a:pPr indent="0" lvl="0" marL="0" marR="0" rtl="0" algn="ctr">
              <a:lnSpc>
                <a:spcPct val="82000"/>
              </a:lnSpc>
              <a:spcBef>
                <a:spcPts val="0"/>
              </a:spcBef>
              <a:spcAft>
                <a:spcPts val="0"/>
              </a:spcAft>
              <a:buClr>
                <a:srgbClr val="000000"/>
              </a:buClr>
              <a:buSzPts val="3700"/>
              <a:buFont typeface="Arial"/>
              <a:buNone/>
            </a:pPr>
            <a:r>
              <a:rPr b="1" i="0" lang="en-US" sz="3100" u="none" cap="none" strike="noStrike">
                <a:solidFill>
                  <a:srgbClr val="000000"/>
                </a:solidFill>
                <a:latin typeface="Arial"/>
                <a:ea typeface="Arial"/>
                <a:cs typeface="Arial"/>
                <a:sym typeface="Arial"/>
              </a:rPr>
              <a:t>ROUND 8</a:t>
            </a:r>
            <a:endParaRPr b="1" i="0" sz="800" u="none" cap="none" strike="noStrike">
              <a:solidFill>
                <a:srgbClr val="000000"/>
              </a:solidFill>
              <a:latin typeface="Arial"/>
              <a:ea typeface="Arial"/>
              <a:cs typeface="Arial"/>
              <a:sym typeface="Arial"/>
            </a:endParaRPr>
          </a:p>
          <a:p>
            <a:pPr indent="0" lvl="0" marL="0" marR="0" rtl="0" algn="ctr">
              <a:lnSpc>
                <a:spcPct val="23027"/>
              </a:lnSpc>
              <a:spcBef>
                <a:spcPts val="0"/>
              </a:spcBef>
              <a:spcAft>
                <a:spcPts val="0"/>
              </a:spcAft>
              <a:buClr>
                <a:srgbClr val="000000"/>
              </a:buClr>
              <a:buSzPts val="3700"/>
              <a:buFont typeface="Arial"/>
              <a:buNone/>
            </a:pPr>
            <a:r>
              <a:t/>
            </a:r>
            <a:endParaRPr b="1" i="0" sz="31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GAME</a:t>
            </a:r>
            <a:endParaRPr b="1" i="0" sz="4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CHANGER ROUND</a:t>
            </a:r>
            <a:r>
              <a:rPr b="1" i="0" lang="en-US" sz="4000" u="none" cap="none" strike="noStrike">
                <a:solidFill>
                  <a:srgbClr val="000000"/>
                </a:solidFill>
                <a:latin typeface="Arial"/>
                <a:ea typeface="Arial"/>
                <a:cs typeface="Arial"/>
                <a:sym typeface="Arial"/>
              </a:rPr>
              <a:t> </a:t>
            </a:r>
            <a:endParaRPr b="1" i="0" sz="4000" u="none" cap="none" strike="noStrike">
              <a:solidFill>
                <a:srgbClr val="000000"/>
              </a:solidFill>
              <a:latin typeface="Arial"/>
              <a:ea typeface="Arial"/>
              <a:cs typeface="Arial"/>
              <a:sym typeface="Arial"/>
            </a:endParaRPr>
          </a:p>
        </p:txBody>
      </p:sp>
      <p:sp>
        <p:nvSpPr>
          <p:cNvPr id="1151" name="Google Shape;1151;g2b8f2e37e38_0_684"/>
          <p:cNvSpPr txBox="1"/>
          <p:nvPr/>
        </p:nvSpPr>
        <p:spPr>
          <a:xfrm>
            <a:off x="936728" y="5390219"/>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 6 POINTS EACH</a:t>
            </a:r>
            <a:endParaRPr b="1" i="1" sz="1400" u="none" cap="none" strike="noStrike">
              <a:solidFill>
                <a:srgbClr val="000000"/>
              </a:solidFill>
              <a:latin typeface="Arial"/>
              <a:ea typeface="Arial"/>
              <a:cs typeface="Arial"/>
              <a:sym typeface="Arial"/>
            </a:endParaRPr>
          </a:p>
        </p:txBody>
      </p:sp>
      <p:sp>
        <p:nvSpPr>
          <p:cNvPr id="1152" name="Google Shape;1152;g2b8f2e37e38_0_684"/>
          <p:cNvSpPr/>
          <p:nvPr/>
        </p:nvSpPr>
        <p:spPr>
          <a:xfrm>
            <a:off x="2529949" y="1151975"/>
            <a:ext cx="1548800" cy="1760782"/>
          </a:xfrm>
          <a:custGeom>
            <a:rect b="b" l="l" r="r" t="t"/>
            <a:pathLst>
              <a:path extrusionOk="0" h="1645591" w="1424184">
                <a:moveTo>
                  <a:pt x="0" y="0"/>
                </a:moveTo>
                <a:lnTo>
                  <a:pt x="1424184" y="0"/>
                </a:lnTo>
                <a:lnTo>
                  <a:pt x="1424184" y="1645591"/>
                </a:lnTo>
                <a:lnTo>
                  <a:pt x="0" y="1645591"/>
                </a:lnTo>
                <a:lnTo>
                  <a:pt x="0" y="0"/>
                </a:lnTo>
                <a:close/>
              </a:path>
            </a:pathLst>
          </a:custGeom>
          <a:blipFill rotWithShape="1">
            <a:blip r:embed="rId5">
              <a:alphaModFix/>
            </a:blip>
            <a:stretch>
              <a:fillRect b="0" l="0" r="0" t="0"/>
            </a:stretch>
          </a:blipFill>
          <a:ln>
            <a:noFill/>
          </a:ln>
        </p:spPr>
      </p:sp>
      <p:sp>
        <p:nvSpPr>
          <p:cNvPr id="1153" name="Google Shape;1153;g2b8f2e37e38_0_684"/>
          <p:cNvSpPr/>
          <p:nvPr/>
        </p:nvSpPr>
        <p:spPr>
          <a:xfrm>
            <a:off x="11082600" y="31242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1154" name="Google Shape;1154;g2b8f2e37e38_0_684"/>
          <p:cNvSpPr txBox="1"/>
          <p:nvPr/>
        </p:nvSpPr>
        <p:spPr>
          <a:xfrm>
            <a:off x="6880725" y="4877250"/>
            <a:ext cx="9796500" cy="20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500"/>
              <a:buFont typeface="Arial"/>
              <a:buNone/>
            </a:pPr>
            <a:r>
              <a:rPr b="1" i="1" lang="en-US" sz="6000">
                <a:solidFill>
                  <a:schemeClr val="dk1"/>
                </a:solidFill>
              </a:rPr>
              <a:t>Avalanche</a:t>
            </a:r>
            <a:endParaRPr b="1" i="1" sz="6000">
              <a:solidFill>
                <a:schemeClr val="dk1"/>
              </a:solidFill>
            </a:endParaRPr>
          </a:p>
          <a:p>
            <a:pPr indent="0" lvl="0" marL="0" marR="0" rtl="0" algn="ctr">
              <a:lnSpc>
                <a:spcPct val="100000"/>
              </a:lnSpc>
              <a:spcBef>
                <a:spcPts val="0"/>
              </a:spcBef>
              <a:spcAft>
                <a:spcPts val="0"/>
              </a:spcAft>
              <a:buClr>
                <a:schemeClr val="dk1"/>
              </a:buClr>
              <a:buSzPts val="3500"/>
              <a:buFont typeface="Arial"/>
              <a:buNone/>
            </a:pPr>
            <a:r>
              <a:rPr b="1" i="1" lang="en-US" sz="3600">
                <a:solidFill>
                  <a:schemeClr val="dk1"/>
                </a:solidFill>
              </a:rPr>
              <a:t>(Colorado Avalanche is the</a:t>
            </a:r>
            <a:endParaRPr b="1" i="1" sz="3600">
              <a:solidFill>
                <a:schemeClr val="dk1"/>
              </a:solidFill>
            </a:endParaRPr>
          </a:p>
          <a:p>
            <a:pPr indent="0" lvl="0" marL="0" marR="0" rtl="0" algn="ctr">
              <a:lnSpc>
                <a:spcPct val="100000"/>
              </a:lnSpc>
              <a:spcBef>
                <a:spcPts val="0"/>
              </a:spcBef>
              <a:spcAft>
                <a:spcPts val="0"/>
              </a:spcAft>
              <a:buClr>
                <a:schemeClr val="dk1"/>
              </a:buClr>
              <a:buSzPts val="3500"/>
              <a:buFont typeface="Arial"/>
              <a:buNone/>
            </a:pPr>
            <a:r>
              <a:rPr b="1" i="1" lang="en-US" sz="3600">
                <a:solidFill>
                  <a:schemeClr val="dk1"/>
                </a:solidFill>
              </a:rPr>
              <a:t>NHL team in Denver)</a:t>
            </a:r>
            <a:endParaRPr b="1" i="1"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82" name="Shape 182"/>
        <p:cNvGrpSpPr/>
        <p:nvPr/>
      </p:nvGrpSpPr>
      <p:grpSpPr>
        <a:xfrm>
          <a:off x="0" y="0"/>
          <a:ext cx="0" cy="0"/>
          <a:chOff x="0" y="0"/>
          <a:chExt cx="0" cy="0"/>
        </a:xfrm>
      </p:grpSpPr>
      <p:pic>
        <p:nvPicPr>
          <p:cNvPr id="183" name="Google Shape;183;g2b8f2e37e38_0_7"/>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184" name="Google Shape;184;g2b8f2e37e38_0_7"/>
          <p:cNvGrpSpPr/>
          <p:nvPr/>
        </p:nvGrpSpPr>
        <p:grpSpPr>
          <a:xfrm>
            <a:off x="690188" y="402426"/>
            <a:ext cx="5056332" cy="5786476"/>
            <a:chOff x="0" y="-38100"/>
            <a:chExt cx="1331700" cy="1524000"/>
          </a:xfrm>
        </p:grpSpPr>
        <p:sp>
          <p:nvSpPr>
            <p:cNvPr id="185" name="Google Shape;185;g2b8f2e37e38_0_7"/>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b8f2e37e38_0_7"/>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g2b8f2e37e38_0_7"/>
          <p:cNvGrpSpPr/>
          <p:nvPr/>
        </p:nvGrpSpPr>
        <p:grpSpPr>
          <a:xfrm>
            <a:off x="936728" y="614965"/>
            <a:ext cx="4551724" cy="5326576"/>
            <a:chOff x="0" y="-38100"/>
            <a:chExt cx="1198800" cy="1402875"/>
          </a:xfrm>
        </p:grpSpPr>
        <p:sp>
          <p:nvSpPr>
            <p:cNvPr id="188" name="Google Shape;188;g2b8f2e37e38_0_7"/>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b8f2e37e38_0_7"/>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0" name="Google Shape;190;g2b8f2e37e38_0_7"/>
          <p:cNvSpPr txBox="1"/>
          <p:nvPr/>
        </p:nvSpPr>
        <p:spPr>
          <a:xfrm>
            <a:off x="936728" y="32065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1</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GET YOUR</a:t>
            </a:r>
            <a:endParaRPr b="1" i="0" sz="60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FEET WET</a:t>
            </a:r>
            <a:endParaRPr b="1" i="0" sz="1400" u="none" cap="none" strike="noStrike">
              <a:solidFill>
                <a:srgbClr val="000000"/>
              </a:solidFill>
              <a:latin typeface="Arial"/>
              <a:ea typeface="Arial"/>
              <a:cs typeface="Arial"/>
              <a:sym typeface="Arial"/>
            </a:endParaRPr>
          </a:p>
        </p:txBody>
      </p:sp>
      <p:sp>
        <p:nvSpPr>
          <p:cNvPr id="191" name="Google Shape;191;g2b8f2e37e38_0_7"/>
          <p:cNvSpPr/>
          <p:nvPr/>
        </p:nvSpPr>
        <p:spPr>
          <a:xfrm flipH="1" rot="1816621">
            <a:off x="2335743" y="735250"/>
            <a:ext cx="1763898" cy="2332427"/>
          </a:xfrm>
          <a:custGeom>
            <a:rect b="b" l="l" r="r" t="t"/>
            <a:pathLst>
              <a:path extrusionOk="0" h="2328646" w="1761039">
                <a:moveTo>
                  <a:pt x="1761038" y="0"/>
                </a:moveTo>
                <a:lnTo>
                  <a:pt x="0" y="0"/>
                </a:lnTo>
                <a:lnTo>
                  <a:pt x="0" y="2328646"/>
                </a:lnTo>
                <a:lnTo>
                  <a:pt x="1761038" y="2328646"/>
                </a:lnTo>
                <a:lnTo>
                  <a:pt x="1761038" y="0"/>
                </a:lnTo>
                <a:close/>
              </a:path>
            </a:pathLst>
          </a:custGeom>
          <a:blipFill rotWithShape="1">
            <a:blip r:embed="rId4">
              <a:alphaModFix/>
            </a:blip>
            <a:stretch>
              <a:fillRect b="0" l="0" r="0" t="0"/>
            </a:stretch>
          </a:blipFill>
          <a:ln>
            <a:noFill/>
          </a:ln>
        </p:spPr>
      </p:sp>
      <p:sp>
        <p:nvSpPr>
          <p:cNvPr id="192" name="Google Shape;192;g2b8f2e37e38_0_7"/>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2 POINTS EACH</a:t>
            </a:r>
            <a:endParaRPr b="1" i="1" sz="1400" u="none" cap="none" strike="noStrike">
              <a:solidFill>
                <a:srgbClr val="000000"/>
              </a:solidFill>
              <a:latin typeface="Arial"/>
              <a:ea typeface="Arial"/>
              <a:cs typeface="Arial"/>
              <a:sym typeface="Arial"/>
            </a:endParaRPr>
          </a:p>
        </p:txBody>
      </p:sp>
      <p:grpSp>
        <p:nvGrpSpPr>
          <p:cNvPr id="193" name="Google Shape;193;g2b8f2e37e38_0_7"/>
          <p:cNvGrpSpPr/>
          <p:nvPr/>
        </p:nvGrpSpPr>
        <p:grpSpPr>
          <a:xfrm>
            <a:off x="6203125" y="404256"/>
            <a:ext cx="11151698" cy="8930516"/>
            <a:chOff x="0" y="-38100"/>
            <a:chExt cx="2974500" cy="790500"/>
          </a:xfrm>
        </p:grpSpPr>
        <p:sp>
          <p:nvSpPr>
            <p:cNvPr id="194" name="Google Shape;194;g2b8f2e37e38_0_7"/>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2b8f2e37e38_0_7"/>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g2b8f2e37e38_0_7"/>
          <p:cNvGrpSpPr/>
          <p:nvPr/>
        </p:nvGrpSpPr>
        <p:grpSpPr>
          <a:xfrm>
            <a:off x="6577050" y="614976"/>
            <a:ext cx="10403839" cy="8359082"/>
            <a:chOff x="0" y="-38100"/>
            <a:chExt cx="2775023" cy="586306"/>
          </a:xfrm>
        </p:grpSpPr>
        <p:sp>
          <p:nvSpPr>
            <p:cNvPr id="197" name="Google Shape;197;g2b8f2e37e38_0_7"/>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2b8f2e37e38_0_7"/>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9" name="Google Shape;199;g2b8f2e37e38_0_7"/>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200" name="Google Shape;200;g2b8f2e37e38_0_7"/>
          <p:cNvSpPr/>
          <p:nvPr/>
        </p:nvSpPr>
        <p:spPr>
          <a:xfrm>
            <a:off x="11098325" y="38104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201" name="Google Shape;201;g2b8f2e37e38_0_7"/>
          <p:cNvSpPr txBox="1"/>
          <p:nvPr/>
        </p:nvSpPr>
        <p:spPr>
          <a:xfrm>
            <a:off x="7093275" y="5549100"/>
            <a:ext cx="9371400" cy="9234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1100"/>
              <a:buFont typeface="Arial"/>
              <a:buNone/>
            </a:pPr>
            <a:r>
              <a:rPr b="1" i="1" lang="en-US" sz="6000"/>
              <a:t>Spain</a:t>
            </a:r>
            <a:endParaRPr b="1" i="1" sz="3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158" name="Shape 1158"/>
        <p:cNvGrpSpPr/>
        <p:nvPr/>
      </p:nvGrpSpPr>
      <p:grpSpPr>
        <a:xfrm>
          <a:off x="0" y="0"/>
          <a:ext cx="0" cy="0"/>
          <a:chOff x="0" y="0"/>
          <a:chExt cx="0" cy="0"/>
        </a:xfrm>
      </p:grpSpPr>
      <p:pic>
        <p:nvPicPr>
          <p:cNvPr id="1159" name="Google Shape;1159;g2b8f2e37e38_0_709"/>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160" name="Google Shape;1160;g2b8f2e37e38_0_709"/>
          <p:cNvGrpSpPr/>
          <p:nvPr/>
        </p:nvGrpSpPr>
        <p:grpSpPr>
          <a:xfrm>
            <a:off x="690188" y="402426"/>
            <a:ext cx="5056332" cy="5786476"/>
            <a:chOff x="0" y="-38100"/>
            <a:chExt cx="1331700" cy="1524000"/>
          </a:xfrm>
        </p:grpSpPr>
        <p:sp>
          <p:nvSpPr>
            <p:cNvPr id="1161" name="Google Shape;1161;g2b8f2e37e38_0_709"/>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2b8f2e37e38_0_709"/>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63" name="Google Shape;1163;g2b8f2e37e38_0_709"/>
          <p:cNvGrpSpPr/>
          <p:nvPr/>
        </p:nvGrpSpPr>
        <p:grpSpPr>
          <a:xfrm>
            <a:off x="936728" y="614965"/>
            <a:ext cx="4551724" cy="5326576"/>
            <a:chOff x="0" y="-38100"/>
            <a:chExt cx="1198800" cy="1402875"/>
          </a:xfrm>
        </p:grpSpPr>
        <p:sp>
          <p:nvSpPr>
            <p:cNvPr id="1164" name="Google Shape;1164;g2b8f2e37e38_0_709"/>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2b8f2e37e38_0_709"/>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66" name="Google Shape;1166;g2b8f2e37e38_0_709"/>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grpSp>
        <p:nvGrpSpPr>
          <p:cNvPr id="1167" name="Google Shape;1167;g2b8f2e37e38_0_709"/>
          <p:cNvGrpSpPr/>
          <p:nvPr/>
        </p:nvGrpSpPr>
        <p:grpSpPr>
          <a:xfrm>
            <a:off x="6203125" y="404256"/>
            <a:ext cx="11151698" cy="8930516"/>
            <a:chOff x="0" y="-38100"/>
            <a:chExt cx="2974500" cy="790500"/>
          </a:xfrm>
        </p:grpSpPr>
        <p:sp>
          <p:nvSpPr>
            <p:cNvPr id="1168" name="Google Shape;1168;g2b8f2e37e38_0_709"/>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2b8f2e37e38_0_709"/>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70" name="Google Shape;1170;g2b8f2e37e38_0_709"/>
          <p:cNvGrpSpPr/>
          <p:nvPr/>
        </p:nvGrpSpPr>
        <p:grpSpPr>
          <a:xfrm>
            <a:off x="6577050" y="614976"/>
            <a:ext cx="10403839" cy="8359082"/>
            <a:chOff x="0" y="-38100"/>
            <a:chExt cx="2775023" cy="586306"/>
          </a:xfrm>
        </p:grpSpPr>
        <p:sp>
          <p:nvSpPr>
            <p:cNvPr id="1171" name="Google Shape;1171;g2b8f2e37e38_0_709"/>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2b8f2e37e38_0_709"/>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3" name="Google Shape;1173;g2b8f2e37e38_0_709"/>
          <p:cNvSpPr txBox="1"/>
          <p:nvPr/>
        </p:nvSpPr>
        <p:spPr>
          <a:xfrm>
            <a:off x="936650" y="3081275"/>
            <a:ext cx="4551300" cy="2167200"/>
          </a:xfrm>
          <a:prstGeom prst="rect">
            <a:avLst/>
          </a:prstGeom>
          <a:noFill/>
          <a:ln>
            <a:noFill/>
          </a:ln>
        </p:spPr>
        <p:txBody>
          <a:bodyPr anchorCtr="0" anchor="t" bIns="0" lIns="0" spcFirstLastPara="1" rIns="0" wrap="square" tIns="0">
            <a:spAutoFit/>
          </a:bodyPr>
          <a:lstStyle/>
          <a:p>
            <a:pPr indent="0" lvl="0" marL="0" marR="0" rtl="0" algn="ctr">
              <a:lnSpc>
                <a:spcPct val="82000"/>
              </a:lnSpc>
              <a:spcBef>
                <a:spcPts val="0"/>
              </a:spcBef>
              <a:spcAft>
                <a:spcPts val="0"/>
              </a:spcAft>
              <a:buClr>
                <a:srgbClr val="000000"/>
              </a:buClr>
              <a:buSzPts val="3700"/>
              <a:buFont typeface="Arial"/>
              <a:buNone/>
            </a:pPr>
            <a:r>
              <a:rPr b="1" i="0" lang="en-US" sz="3100" u="none" cap="none" strike="noStrike">
                <a:solidFill>
                  <a:srgbClr val="000000"/>
                </a:solidFill>
                <a:latin typeface="Arial"/>
                <a:ea typeface="Arial"/>
                <a:cs typeface="Arial"/>
                <a:sym typeface="Arial"/>
              </a:rPr>
              <a:t>ROUND 8</a:t>
            </a:r>
            <a:endParaRPr b="1" i="0" sz="800" u="none" cap="none" strike="noStrike">
              <a:solidFill>
                <a:srgbClr val="000000"/>
              </a:solidFill>
              <a:latin typeface="Arial"/>
              <a:ea typeface="Arial"/>
              <a:cs typeface="Arial"/>
              <a:sym typeface="Arial"/>
            </a:endParaRPr>
          </a:p>
          <a:p>
            <a:pPr indent="0" lvl="0" marL="0" marR="0" rtl="0" algn="ctr">
              <a:lnSpc>
                <a:spcPct val="23027"/>
              </a:lnSpc>
              <a:spcBef>
                <a:spcPts val="0"/>
              </a:spcBef>
              <a:spcAft>
                <a:spcPts val="0"/>
              </a:spcAft>
              <a:buClr>
                <a:srgbClr val="000000"/>
              </a:buClr>
              <a:buSzPts val="3700"/>
              <a:buFont typeface="Arial"/>
              <a:buNone/>
            </a:pPr>
            <a:r>
              <a:t/>
            </a:r>
            <a:endParaRPr b="1" i="0" sz="31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GAME</a:t>
            </a:r>
            <a:endParaRPr b="1" i="0" sz="4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4600"/>
              <a:buFont typeface="Arial"/>
              <a:buNone/>
            </a:pPr>
            <a:r>
              <a:rPr b="1" i="0" lang="en-US" sz="4400" u="none" cap="none" strike="noStrike">
                <a:solidFill>
                  <a:srgbClr val="000000"/>
                </a:solidFill>
                <a:latin typeface="Arial"/>
                <a:ea typeface="Arial"/>
                <a:cs typeface="Arial"/>
                <a:sym typeface="Arial"/>
              </a:rPr>
              <a:t>CHANGER ROUND</a:t>
            </a:r>
            <a:r>
              <a:rPr b="1" i="0" lang="en-US" sz="4000" u="none" cap="none" strike="noStrike">
                <a:solidFill>
                  <a:srgbClr val="000000"/>
                </a:solidFill>
                <a:latin typeface="Arial"/>
                <a:ea typeface="Arial"/>
                <a:cs typeface="Arial"/>
                <a:sym typeface="Arial"/>
              </a:rPr>
              <a:t> </a:t>
            </a:r>
            <a:endParaRPr b="1" i="0" sz="4000" u="none" cap="none" strike="noStrike">
              <a:solidFill>
                <a:srgbClr val="000000"/>
              </a:solidFill>
              <a:latin typeface="Arial"/>
              <a:ea typeface="Arial"/>
              <a:cs typeface="Arial"/>
              <a:sym typeface="Arial"/>
            </a:endParaRPr>
          </a:p>
        </p:txBody>
      </p:sp>
      <p:sp>
        <p:nvSpPr>
          <p:cNvPr id="1174" name="Google Shape;1174;g2b8f2e37e38_0_709"/>
          <p:cNvSpPr txBox="1"/>
          <p:nvPr/>
        </p:nvSpPr>
        <p:spPr>
          <a:xfrm>
            <a:off x="936728" y="5390219"/>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 6 POINTS EACH</a:t>
            </a:r>
            <a:endParaRPr b="1" i="1" sz="1400" u="none" cap="none" strike="noStrike">
              <a:solidFill>
                <a:srgbClr val="000000"/>
              </a:solidFill>
              <a:latin typeface="Arial"/>
              <a:ea typeface="Arial"/>
              <a:cs typeface="Arial"/>
              <a:sym typeface="Arial"/>
            </a:endParaRPr>
          </a:p>
        </p:txBody>
      </p:sp>
      <p:sp>
        <p:nvSpPr>
          <p:cNvPr id="1175" name="Google Shape;1175;g2b8f2e37e38_0_709"/>
          <p:cNvSpPr/>
          <p:nvPr/>
        </p:nvSpPr>
        <p:spPr>
          <a:xfrm>
            <a:off x="2529949" y="1151975"/>
            <a:ext cx="1548800" cy="1760782"/>
          </a:xfrm>
          <a:custGeom>
            <a:rect b="b" l="l" r="r" t="t"/>
            <a:pathLst>
              <a:path extrusionOk="0" h="1645591" w="1424184">
                <a:moveTo>
                  <a:pt x="0" y="0"/>
                </a:moveTo>
                <a:lnTo>
                  <a:pt x="1424184" y="0"/>
                </a:lnTo>
                <a:lnTo>
                  <a:pt x="1424184" y="1645591"/>
                </a:lnTo>
                <a:lnTo>
                  <a:pt x="0" y="1645591"/>
                </a:lnTo>
                <a:lnTo>
                  <a:pt x="0" y="0"/>
                </a:lnTo>
                <a:close/>
              </a:path>
            </a:pathLst>
          </a:custGeom>
          <a:blipFill rotWithShape="1">
            <a:blip r:embed="rId5">
              <a:alphaModFix/>
            </a:blip>
            <a:stretch>
              <a:fillRect b="0" l="0" r="0" t="0"/>
            </a:stretch>
          </a:blipFill>
          <a:ln>
            <a:noFill/>
          </a:ln>
        </p:spPr>
      </p:sp>
      <p:sp>
        <p:nvSpPr>
          <p:cNvPr id="1176" name="Google Shape;1176;g2b8f2e37e38_0_709"/>
          <p:cNvSpPr/>
          <p:nvPr/>
        </p:nvSpPr>
        <p:spPr>
          <a:xfrm>
            <a:off x="11082600" y="38862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1177" name="Google Shape;1177;g2b8f2e37e38_0_709"/>
          <p:cNvSpPr txBox="1"/>
          <p:nvPr/>
        </p:nvSpPr>
        <p:spPr>
          <a:xfrm>
            <a:off x="6880725" y="5639250"/>
            <a:ext cx="9796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3500"/>
              <a:buFont typeface="Arial"/>
              <a:buNone/>
            </a:pPr>
            <a:r>
              <a:rPr b="1" i="1" lang="en-US" sz="6000">
                <a:solidFill>
                  <a:schemeClr val="dk1"/>
                </a:solidFill>
              </a:rPr>
              <a:t>Marshall</a:t>
            </a:r>
            <a:r>
              <a:rPr b="1" i="1" lang="en-US" sz="6000">
                <a:solidFill>
                  <a:schemeClr val="dk1"/>
                </a:solidFill>
              </a:rPr>
              <a:t> Plan</a:t>
            </a:r>
            <a:endParaRPr b="1" i="1" sz="36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181" name="Shape 1181"/>
        <p:cNvGrpSpPr/>
        <p:nvPr/>
      </p:nvGrpSpPr>
      <p:grpSpPr>
        <a:xfrm>
          <a:off x="0" y="0"/>
          <a:ext cx="0" cy="0"/>
          <a:chOff x="0" y="0"/>
          <a:chExt cx="0" cy="0"/>
        </a:xfrm>
      </p:grpSpPr>
      <p:pic>
        <p:nvPicPr>
          <p:cNvPr id="1182" name="Google Shape;1182;g2f6764fa868_0_318"/>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1183" name="Google Shape;1183;g2f6764fa868_0_318"/>
          <p:cNvGrpSpPr/>
          <p:nvPr/>
        </p:nvGrpSpPr>
        <p:grpSpPr>
          <a:xfrm>
            <a:off x="6203135" y="404247"/>
            <a:ext cx="11151698" cy="9335593"/>
            <a:chOff x="0" y="-38100"/>
            <a:chExt cx="2974500" cy="2490089"/>
          </a:xfrm>
        </p:grpSpPr>
        <p:sp>
          <p:nvSpPr>
            <p:cNvPr id="1184" name="Google Shape;1184;g2f6764fa868_0_318"/>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2f6764fa868_0_318"/>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86" name="Google Shape;1186;g2f6764fa868_0_318"/>
          <p:cNvGrpSpPr/>
          <p:nvPr/>
        </p:nvGrpSpPr>
        <p:grpSpPr>
          <a:xfrm>
            <a:off x="6597791" y="778354"/>
            <a:ext cx="10403839" cy="8561445"/>
            <a:chOff x="0" y="-38100"/>
            <a:chExt cx="2775023" cy="2283600"/>
          </a:xfrm>
        </p:grpSpPr>
        <p:sp>
          <p:nvSpPr>
            <p:cNvPr id="1187" name="Google Shape;1187;g2f6764fa868_0_318"/>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2f6764fa868_0_318"/>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9" name="Google Shape;1189;g2f6764fa868_0_318"/>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1190" name="Google Shape;1190;g2f6764fa868_0_318"/>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1191" name="Google Shape;1191;g2f6764fa868_0_318"/>
          <p:cNvGrpSpPr/>
          <p:nvPr/>
        </p:nvGrpSpPr>
        <p:grpSpPr>
          <a:xfrm>
            <a:off x="7371459" y="5009914"/>
            <a:ext cx="8930964" cy="851154"/>
            <a:chOff x="0" y="0"/>
            <a:chExt cx="2376900" cy="225525"/>
          </a:xfrm>
        </p:grpSpPr>
        <p:sp>
          <p:nvSpPr>
            <p:cNvPr id="1192" name="Google Shape;1192;g2f6764fa868_0_318"/>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g2f6764fa868_0_318"/>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194" name="Google Shape;1194;g2f6764fa868_0_318"/>
          <p:cNvSpPr txBox="1"/>
          <p:nvPr/>
        </p:nvSpPr>
        <p:spPr>
          <a:xfrm>
            <a:off x="7371493" y="5184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FINAL TRIVIA</a:t>
            </a:r>
            <a:endParaRPr b="1" i="0" sz="1900" u="none" cap="none" strike="noStrike">
              <a:solidFill>
                <a:srgbClr val="000000"/>
              </a:solidFill>
              <a:latin typeface="Arial"/>
              <a:ea typeface="Arial"/>
              <a:cs typeface="Arial"/>
              <a:sym typeface="Arial"/>
            </a:endParaRPr>
          </a:p>
        </p:txBody>
      </p:sp>
      <p:grpSp>
        <p:nvGrpSpPr>
          <p:cNvPr id="1195" name="Google Shape;1195;g2f6764fa868_0_318"/>
          <p:cNvGrpSpPr/>
          <p:nvPr/>
        </p:nvGrpSpPr>
        <p:grpSpPr>
          <a:xfrm>
            <a:off x="542303" y="5797696"/>
            <a:ext cx="5056332" cy="3977978"/>
            <a:chOff x="0" y="-38100"/>
            <a:chExt cx="1331700" cy="1047691"/>
          </a:xfrm>
        </p:grpSpPr>
        <p:sp>
          <p:nvSpPr>
            <p:cNvPr id="1196" name="Google Shape;1196;g2f6764fa868_0_318"/>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g2f6764fa868_0_318"/>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98" name="Google Shape;1198;g2f6764fa868_0_318"/>
          <p:cNvGrpSpPr/>
          <p:nvPr/>
        </p:nvGrpSpPr>
        <p:grpSpPr>
          <a:xfrm>
            <a:off x="788842" y="6010235"/>
            <a:ext cx="4551724" cy="3534534"/>
            <a:chOff x="0" y="-38100"/>
            <a:chExt cx="1198800" cy="930900"/>
          </a:xfrm>
        </p:grpSpPr>
        <p:sp>
          <p:nvSpPr>
            <p:cNvPr id="1199" name="Google Shape;1199;g2f6764fa868_0_318"/>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g2f6764fa868_0_318"/>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01" name="Google Shape;1201;g2f6764fa868_0_318"/>
          <p:cNvSpPr txBox="1"/>
          <p:nvPr/>
        </p:nvSpPr>
        <p:spPr>
          <a:xfrm>
            <a:off x="1105496" y="7224600"/>
            <a:ext cx="3852000" cy="14988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0000"/>
              <a:t>0-ALL</a:t>
            </a:r>
            <a:endParaRPr b="1" sz="10000"/>
          </a:p>
          <a:p>
            <a:pPr indent="0" lvl="0" marL="0" marR="0" rtl="0" algn="ctr">
              <a:lnSpc>
                <a:spcPct val="70000"/>
              </a:lnSpc>
              <a:spcBef>
                <a:spcPts val="0"/>
              </a:spcBef>
              <a:spcAft>
                <a:spcPts val="0"/>
              </a:spcAft>
              <a:buClr>
                <a:srgbClr val="000000"/>
              </a:buClr>
              <a:buSzPts val="2711"/>
              <a:buFont typeface="Arial"/>
              <a:buNone/>
            </a:pPr>
            <a:r>
              <a:rPr b="1" lang="en-US" sz="3911"/>
              <a:t>POINTS</a:t>
            </a:r>
            <a:endParaRPr b="1" sz="1600" u="none" cap="none" strike="noStrike">
              <a:solidFill>
                <a:srgbClr val="000000"/>
              </a:solidFill>
              <a:latin typeface="Arial"/>
              <a:ea typeface="Arial"/>
              <a:cs typeface="Arial"/>
              <a:sym typeface="Arial"/>
            </a:endParaRPr>
          </a:p>
        </p:txBody>
      </p:sp>
      <p:sp>
        <p:nvSpPr>
          <p:cNvPr id="1202" name="Google Shape;1202;g2f6764fa868_0_318"/>
          <p:cNvSpPr/>
          <p:nvPr/>
        </p:nvSpPr>
        <p:spPr>
          <a:xfrm>
            <a:off x="10034775" y="1262075"/>
            <a:ext cx="3625853" cy="3417880"/>
          </a:xfrm>
          <a:custGeom>
            <a:rect b="b" l="l" r="r" t="t"/>
            <a:pathLst>
              <a:path extrusionOk="0" h="1860071" w="1849925">
                <a:moveTo>
                  <a:pt x="0" y="0"/>
                </a:moveTo>
                <a:lnTo>
                  <a:pt x="1849924" y="0"/>
                </a:lnTo>
                <a:lnTo>
                  <a:pt x="1849924" y="1860071"/>
                </a:lnTo>
                <a:lnTo>
                  <a:pt x="0" y="1860071"/>
                </a:lnTo>
                <a:lnTo>
                  <a:pt x="0" y="0"/>
                </a:lnTo>
                <a:close/>
              </a:path>
            </a:pathLst>
          </a:custGeom>
          <a:blipFill rotWithShape="1">
            <a:blip r:embed="rId5">
              <a:alphaModFix/>
            </a:blip>
            <a:stretch>
              <a:fillRect b="0" l="0" r="0" t="0"/>
            </a:stretch>
          </a:blipFill>
          <a:ln>
            <a:noFill/>
          </a:ln>
        </p:spPr>
      </p:sp>
      <p:sp>
        <p:nvSpPr>
          <p:cNvPr id="1203" name="Google Shape;1203;g2f6764fa868_0_318"/>
          <p:cNvSpPr txBox="1"/>
          <p:nvPr/>
        </p:nvSpPr>
        <p:spPr>
          <a:xfrm>
            <a:off x="6850900" y="6448988"/>
            <a:ext cx="9897600" cy="8082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12156"/>
              <a:buFont typeface="Arial"/>
              <a:buNone/>
            </a:pPr>
            <a:r>
              <a:rPr b="1" lang="en-US" sz="7500" u="sng"/>
              <a:t>World Geography</a:t>
            </a:r>
            <a:endParaRPr b="1" i="0" sz="7500" u="sng" cap="none" strike="noStrike">
              <a:solidFill>
                <a:srgbClr val="000000"/>
              </a:solidFill>
              <a:latin typeface="Arial"/>
              <a:ea typeface="Arial"/>
              <a:cs typeface="Arial"/>
              <a:sym typeface="Arial"/>
            </a:endParaRPr>
          </a:p>
        </p:txBody>
      </p:sp>
      <p:sp>
        <p:nvSpPr>
          <p:cNvPr id="1204" name="Google Shape;1204;g2f6764fa868_0_318"/>
          <p:cNvSpPr txBox="1"/>
          <p:nvPr/>
        </p:nvSpPr>
        <p:spPr>
          <a:xfrm>
            <a:off x="7172175" y="7940075"/>
            <a:ext cx="9213600" cy="1044300"/>
          </a:xfrm>
          <a:prstGeom prst="rect">
            <a:avLst/>
          </a:prstGeom>
          <a:noFill/>
          <a:ln>
            <a:noFill/>
          </a:ln>
        </p:spPr>
        <p:txBody>
          <a:bodyPr anchorCtr="0" anchor="t" bIns="0" lIns="0" spcFirstLastPara="1" rIns="0" wrap="square" tIns="0">
            <a:spAutoFit/>
          </a:bodyPr>
          <a:lstStyle/>
          <a:p>
            <a:pPr indent="0" lvl="0" marL="0" marR="0" rtl="0" algn="ctr">
              <a:lnSpc>
                <a:spcPct val="77994"/>
              </a:lnSpc>
              <a:spcBef>
                <a:spcPts val="0"/>
              </a:spcBef>
              <a:spcAft>
                <a:spcPts val="0"/>
              </a:spcAft>
              <a:buClr>
                <a:srgbClr val="000000"/>
              </a:buClr>
              <a:buSzPts val="12156"/>
              <a:buFont typeface="Arial"/>
              <a:buNone/>
            </a:pPr>
            <a:r>
              <a:rPr b="1" i="0" lang="en-US" sz="2300" u="none" cap="none" strike="noStrike">
                <a:solidFill>
                  <a:srgbClr val="000000"/>
                </a:solidFill>
                <a:latin typeface="Arial"/>
                <a:ea typeface="Arial"/>
                <a:cs typeface="Arial"/>
                <a:sym typeface="Arial"/>
              </a:rPr>
              <a:t>IMPORTANT REMINDER:</a:t>
            </a:r>
            <a:endParaRPr b="1" i="0" sz="2300" u="none" cap="none" strike="noStrike">
              <a:solidFill>
                <a:srgbClr val="000000"/>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t/>
            </a:r>
            <a:endParaRPr b="1" i="0" sz="600" u="none" cap="none" strike="noStrike">
              <a:solidFill>
                <a:srgbClr val="000000"/>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2900" u="none" cap="none" strike="noStrike">
                <a:solidFill>
                  <a:srgbClr val="000000"/>
                </a:solidFill>
                <a:latin typeface="Arial"/>
                <a:ea typeface="Arial"/>
                <a:cs typeface="Arial"/>
                <a:sym typeface="Arial"/>
              </a:rPr>
              <a:t>PLEASE BRING YOUR WAGERS</a:t>
            </a:r>
            <a:endParaRPr b="1" i="0" sz="2900" u="none" cap="none" strike="noStrike">
              <a:solidFill>
                <a:srgbClr val="000000"/>
              </a:solidFill>
              <a:latin typeface="Arial"/>
              <a:ea typeface="Arial"/>
              <a:cs typeface="Arial"/>
              <a:sym typeface="Arial"/>
            </a:endParaRPr>
          </a:p>
          <a:p>
            <a:pPr indent="0" lvl="0" marL="0" marR="0" rtl="0" algn="ctr">
              <a:lnSpc>
                <a:spcPct val="77994"/>
              </a:lnSpc>
              <a:spcBef>
                <a:spcPts val="0"/>
              </a:spcBef>
              <a:spcAft>
                <a:spcPts val="0"/>
              </a:spcAft>
              <a:buClr>
                <a:srgbClr val="000000"/>
              </a:buClr>
              <a:buSzPts val="12156"/>
              <a:buFont typeface="Arial"/>
              <a:buNone/>
            </a:pPr>
            <a:r>
              <a:rPr b="1" i="0" lang="en-US" sz="2900" u="none" cap="none" strike="noStrike">
                <a:solidFill>
                  <a:srgbClr val="000000"/>
                </a:solidFill>
                <a:latin typeface="Arial"/>
                <a:ea typeface="Arial"/>
                <a:cs typeface="Arial"/>
                <a:sym typeface="Arial"/>
              </a:rPr>
              <a:t>TO THE HOST</a:t>
            </a:r>
            <a:endParaRPr b="1" i="0" sz="29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208" name="Shape 1208"/>
        <p:cNvGrpSpPr/>
        <p:nvPr/>
      </p:nvGrpSpPr>
      <p:grpSpPr>
        <a:xfrm>
          <a:off x="0" y="0"/>
          <a:ext cx="0" cy="0"/>
          <a:chOff x="0" y="0"/>
          <a:chExt cx="0" cy="0"/>
        </a:xfrm>
      </p:grpSpPr>
      <p:pic>
        <p:nvPicPr>
          <p:cNvPr id="1209" name="Google Shape;1209;p18"/>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210" name="Google Shape;1210;p18"/>
          <p:cNvGrpSpPr/>
          <p:nvPr/>
        </p:nvGrpSpPr>
        <p:grpSpPr>
          <a:xfrm>
            <a:off x="690188" y="402427"/>
            <a:ext cx="5055806" cy="5785979"/>
            <a:chOff x="0" y="-38100"/>
            <a:chExt cx="1331570" cy="1523879"/>
          </a:xfrm>
        </p:grpSpPr>
        <p:sp>
          <p:nvSpPr>
            <p:cNvPr id="1211" name="Google Shape;1211;p18"/>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8"/>
            <p:cNvSpPr txBox="1"/>
            <p:nvPr/>
          </p:nvSpPr>
          <p:spPr>
            <a:xfrm>
              <a:off x="0" y="-38100"/>
              <a:ext cx="1331570" cy="15238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13" name="Google Shape;1213;p18"/>
          <p:cNvGrpSpPr/>
          <p:nvPr/>
        </p:nvGrpSpPr>
        <p:grpSpPr>
          <a:xfrm>
            <a:off x="936728" y="614966"/>
            <a:ext cx="4551225" cy="5326540"/>
            <a:chOff x="0" y="-38100"/>
            <a:chExt cx="1198676" cy="1402875"/>
          </a:xfrm>
        </p:grpSpPr>
        <p:sp>
          <p:nvSpPr>
            <p:cNvPr id="1214" name="Google Shape;1214;p18"/>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8"/>
            <p:cNvSpPr txBox="1"/>
            <p:nvPr/>
          </p:nvSpPr>
          <p:spPr>
            <a:xfrm>
              <a:off x="0" y="-38100"/>
              <a:ext cx="1198676" cy="140287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16" name="Google Shape;1216;p18"/>
          <p:cNvSpPr/>
          <p:nvPr/>
        </p:nvSpPr>
        <p:spPr>
          <a:xfrm>
            <a:off x="2287378" y="1255669"/>
            <a:ext cx="1849925" cy="1860071"/>
          </a:xfrm>
          <a:custGeom>
            <a:rect b="b" l="l" r="r" t="t"/>
            <a:pathLst>
              <a:path extrusionOk="0" h="1860071" w="1849925">
                <a:moveTo>
                  <a:pt x="0" y="0"/>
                </a:moveTo>
                <a:lnTo>
                  <a:pt x="1849924" y="0"/>
                </a:lnTo>
                <a:lnTo>
                  <a:pt x="1849924" y="1860071"/>
                </a:lnTo>
                <a:lnTo>
                  <a:pt x="0" y="1860071"/>
                </a:lnTo>
                <a:lnTo>
                  <a:pt x="0" y="0"/>
                </a:lnTo>
                <a:close/>
              </a:path>
            </a:pathLst>
          </a:custGeom>
          <a:blipFill rotWithShape="1">
            <a:blip r:embed="rId4">
              <a:alphaModFix/>
            </a:blip>
            <a:stretch>
              <a:fillRect b="0" l="0" r="0" t="0"/>
            </a:stretch>
          </a:blipFill>
          <a:ln>
            <a:noFill/>
          </a:ln>
        </p:spPr>
      </p:sp>
      <p:grpSp>
        <p:nvGrpSpPr>
          <p:cNvPr id="1217" name="Google Shape;1217;p18"/>
          <p:cNvGrpSpPr/>
          <p:nvPr/>
        </p:nvGrpSpPr>
        <p:grpSpPr>
          <a:xfrm>
            <a:off x="6203125" y="404250"/>
            <a:ext cx="11151612" cy="8038690"/>
            <a:chOff x="0" y="-38100"/>
            <a:chExt cx="2974477" cy="2093627"/>
          </a:xfrm>
        </p:grpSpPr>
        <p:sp>
          <p:nvSpPr>
            <p:cNvPr id="1218" name="Google Shape;1218;p18"/>
            <p:cNvSpPr/>
            <p:nvPr/>
          </p:nvSpPr>
          <p:spPr>
            <a:xfrm>
              <a:off x="0" y="0"/>
              <a:ext cx="2974477" cy="2055526"/>
            </a:xfrm>
            <a:custGeom>
              <a:rect b="b" l="l" r="r" t="t"/>
              <a:pathLst>
                <a:path extrusionOk="0" h="2055526" w="2974477">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8"/>
            <p:cNvSpPr txBox="1"/>
            <p:nvPr/>
          </p:nvSpPr>
          <p:spPr>
            <a:xfrm>
              <a:off x="0" y="-38100"/>
              <a:ext cx="2974477" cy="209362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20" name="Google Shape;1220;p18"/>
          <p:cNvGrpSpPr/>
          <p:nvPr/>
        </p:nvGrpSpPr>
        <p:grpSpPr>
          <a:xfrm>
            <a:off x="6597800" y="778350"/>
            <a:ext cx="10403839" cy="7248781"/>
            <a:chOff x="0" y="-38100"/>
            <a:chExt cx="2775023" cy="1887556"/>
          </a:xfrm>
        </p:grpSpPr>
        <p:sp>
          <p:nvSpPr>
            <p:cNvPr id="1221" name="Google Shape;1221;p18"/>
            <p:cNvSpPr/>
            <p:nvPr/>
          </p:nvSpPr>
          <p:spPr>
            <a:xfrm>
              <a:off x="0" y="0"/>
              <a:ext cx="2775023" cy="1849456"/>
            </a:xfrm>
            <a:custGeom>
              <a:rect b="b" l="l" r="r" t="t"/>
              <a:pathLst>
                <a:path extrusionOk="0" h="1849456" w="2775023">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8"/>
            <p:cNvSpPr txBox="1"/>
            <p:nvPr/>
          </p:nvSpPr>
          <p:spPr>
            <a:xfrm>
              <a:off x="0" y="-38100"/>
              <a:ext cx="2775023" cy="188755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23" name="Google Shape;1223;p18"/>
          <p:cNvSpPr txBox="1"/>
          <p:nvPr/>
        </p:nvSpPr>
        <p:spPr>
          <a:xfrm>
            <a:off x="7133475" y="4038100"/>
            <a:ext cx="93651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None/>
            </a:pPr>
            <a:r>
              <a:rPr b="1" lang="en-US" sz="3600"/>
              <a:t>What is the largest continent</a:t>
            </a:r>
            <a:endParaRPr b="1" sz="3600"/>
          </a:p>
          <a:p>
            <a:pPr indent="0" lvl="0" marL="0" rtl="0" algn="ctr">
              <a:lnSpc>
                <a:spcPct val="80000"/>
              </a:lnSpc>
              <a:spcBef>
                <a:spcPts val="0"/>
              </a:spcBef>
              <a:spcAft>
                <a:spcPts val="0"/>
              </a:spcAft>
              <a:buNone/>
            </a:pPr>
            <a:r>
              <a:rPr b="1" lang="en-US" sz="3600"/>
              <a:t>in square miles?</a:t>
            </a:r>
            <a:endParaRPr b="1" sz="3600"/>
          </a:p>
        </p:txBody>
      </p:sp>
      <p:sp>
        <p:nvSpPr>
          <p:cNvPr id="1224" name="Google Shape;1224;p18"/>
          <p:cNvSpPr txBox="1"/>
          <p:nvPr/>
        </p:nvSpPr>
        <p:spPr>
          <a:xfrm>
            <a:off x="942479" y="3224863"/>
            <a:ext cx="4551300" cy="2726100"/>
          </a:xfrm>
          <a:prstGeom prst="rect">
            <a:avLst/>
          </a:prstGeom>
          <a:noFill/>
          <a:ln>
            <a:noFill/>
          </a:ln>
        </p:spPr>
        <p:txBody>
          <a:bodyPr anchorCtr="0" anchor="t" bIns="0" lIns="0" spcFirstLastPara="1" rIns="0" wrap="square" tIns="0">
            <a:spAutoFit/>
          </a:bodyPr>
          <a:lstStyle/>
          <a:p>
            <a:pPr indent="0" lvl="0" marL="0" marR="0" rtl="0" algn="ctr">
              <a:lnSpc>
                <a:spcPct val="150333"/>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81997"/>
              </a:lnSpc>
              <a:spcBef>
                <a:spcPts val="0"/>
              </a:spcBef>
              <a:spcAft>
                <a:spcPts val="0"/>
              </a:spcAft>
              <a:buClr>
                <a:srgbClr val="000000"/>
              </a:buClr>
              <a:buSzPts val="6999"/>
              <a:buFont typeface="Arial"/>
              <a:buNone/>
            </a:pPr>
            <a:r>
              <a:rPr b="1" i="0" lang="en-US" sz="6999" u="none" cap="none" strike="noStrike">
                <a:solidFill>
                  <a:srgbClr val="000000"/>
                </a:solidFill>
                <a:latin typeface="Arial"/>
                <a:ea typeface="Arial"/>
                <a:cs typeface="Arial"/>
                <a:sym typeface="Arial"/>
              </a:rPr>
              <a:t>FINAL</a:t>
            </a:r>
            <a:endParaRPr b="1" i="0" sz="1400" u="none" cap="none" strike="noStrike">
              <a:solidFill>
                <a:srgbClr val="000000"/>
              </a:solidFill>
              <a:latin typeface="Arial"/>
              <a:ea typeface="Arial"/>
              <a:cs typeface="Arial"/>
              <a:sym typeface="Arial"/>
            </a:endParaRPr>
          </a:p>
          <a:p>
            <a:pPr indent="0" lvl="0" marL="0" marR="0" rtl="0" algn="ctr">
              <a:lnSpc>
                <a:spcPct val="81997"/>
              </a:lnSpc>
              <a:spcBef>
                <a:spcPts val="0"/>
              </a:spcBef>
              <a:spcAft>
                <a:spcPts val="0"/>
              </a:spcAft>
              <a:buClr>
                <a:srgbClr val="000000"/>
              </a:buClr>
              <a:buSzPts val="6999"/>
              <a:buFont typeface="Arial"/>
              <a:buNone/>
            </a:pPr>
            <a:r>
              <a:rPr b="1" i="0" lang="en-US" sz="6999"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a:p>
            <a:pPr indent="0" lvl="0" marL="0" marR="0" rtl="0" algn="ctr">
              <a:lnSpc>
                <a:spcPct val="50378"/>
              </a:lnSpc>
              <a:spcBef>
                <a:spcPts val="0"/>
              </a:spcBef>
              <a:spcAft>
                <a:spcPts val="0"/>
              </a:spcAft>
              <a:buClr>
                <a:srgbClr val="000000"/>
              </a:buClr>
              <a:buSzPts val="6999"/>
              <a:buFont typeface="Arial"/>
              <a:buNone/>
            </a:pPr>
            <a:r>
              <a:t/>
            </a:r>
            <a:endParaRPr b="1" i="0" sz="6999" u="none" cap="none" strike="noStrike">
              <a:solidFill>
                <a:srgbClr val="000000"/>
              </a:solidFill>
              <a:latin typeface="Arial"/>
              <a:ea typeface="Arial"/>
              <a:cs typeface="Arial"/>
              <a:sym typeface="Arial"/>
            </a:endParaRPr>
          </a:p>
        </p:txBody>
      </p:sp>
      <p:sp>
        <p:nvSpPr>
          <p:cNvPr id="1225" name="Google Shape;1225;p18"/>
          <p:cNvSpPr txBox="1"/>
          <p:nvPr/>
        </p:nvSpPr>
        <p:spPr>
          <a:xfrm>
            <a:off x="936728" y="532614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0 - ALL POINTS</a:t>
            </a:r>
            <a:endParaRPr b="1" i="1" sz="1400" u="none" cap="none" strike="noStrike">
              <a:solidFill>
                <a:srgbClr val="000000"/>
              </a:solidFill>
              <a:latin typeface="Arial"/>
              <a:ea typeface="Arial"/>
              <a:cs typeface="Arial"/>
              <a:sym typeface="Arial"/>
            </a:endParaRPr>
          </a:p>
        </p:txBody>
      </p:sp>
      <p:sp>
        <p:nvSpPr>
          <p:cNvPr id="1226" name="Google Shape;1226;p18"/>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230" name="Shape 1230"/>
        <p:cNvGrpSpPr/>
        <p:nvPr/>
      </p:nvGrpSpPr>
      <p:grpSpPr>
        <a:xfrm>
          <a:off x="0" y="0"/>
          <a:ext cx="0" cy="0"/>
          <a:chOff x="0" y="0"/>
          <a:chExt cx="0" cy="0"/>
        </a:xfrm>
      </p:grpSpPr>
      <p:pic>
        <p:nvPicPr>
          <p:cNvPr id="1231" name="Google Shape;1231;g2b8f2e37e38_0_764"/>
          <p:cNvPicPr preferRelativeResize="0"/>
          <p:nvPr/>
        </p:nvPicPr>
        <p:blipFill rotWithShape="1">
          <a:blip r:embed="rId3">
            <a:alphaModFix/>
          </a:blip>
          <a:srcRect b="0" l="0" r="0" t="0"/>
          <a:stretch/>
        </p:blipFill>
        <p:spPr>
          <a:xfrm>
            <a:off x="-11" y="53"/>
            <a:ext cx="18288000" cy="10286962"/>
          </a:xfrm>
          <a:prstGeom prst="rect">
            <a:avLst/>
          </a:prstGeom>
          <a:noFill/>
          <a:ln>
            <a:noFill/>
          </a:ln>
        </p:spPr>
      </p:pic>
      <p:grpSp>
        <p:nvGrpSpPr>
          <p:cNvPr id="1232" name="Google Shape;1232;g2b8f2e37e38_0_764"/>
          <p:cNvGrpSpPr/>
          <p:nvPr/>
        </p:nvGrpSpPr>
        <p:grpSpPr>
          <a:xfrm>
            <a:off x="690188" y="402426"/>
            <a:ext cx="5056332" cy="5786476"/>
            <a:chOff x="0" y="-38100"/>
            <a:chExt cx="1331700" cy="1524000"/>
          </a:xfrm>
        </p:grpSpPr>
        <p:sp>
          <p:nvSpPr>
            <p:cNvPr id="1233" name="Google Shape;1233;g2b8f2e37e38_0_76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2b8f2e37e38_0_764"/>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5" name="Google Shape;1235;g2b8f2e37e38_0_764"/>
          <p:cNvGrpSpPr/>
          <p:nvPr/>
        </p:nvGrpSpPr>
        <p:grpSpPr>
          <a:xfrm>
            <a:off x="936728" y="614965"/>
            <a:ext cx="4551724" cy="5326576"/>
            <a:chOff x="0" y="-38100"/>
            <a:chExt cx="1198800" cy="1402875"/>
          </a:xfrm>
        </p:grpSpPr>
        <p:sp>
          <p:nvSpPr>
            <p:cNvPr id="1236" name="Google Shape;1236;g2b8f2e37e38_0_76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2b8f2e37e38_0_764"/>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38" name="Google Shape;1238;g2b8f2e37e38_0_764"/>
          <p:cNvSpPr/>
          <p:nvPr/>
        </p:nvSpPr>
        <p:spPr>
          <a:xfrm>
            <a:off x="2287378" y="1255669"/>
            <a:ext cx="1849925" cy="1860071"/>
          </a:xfrm>
          <a:custGeom>
            <a:rect b="b" l="l" r="r" t="t"/>
            <a:pathLst>
              <a:path extrusionOk="0" h="1860071" w="1849925">
                <a:moveTo>
                  <a:pt x="0" y="0"/>
                </a:moveTo>
                <a:lnTo>
                  <a:pt x="1849924" y="0"/>
                </a:lnTo>
                <a:lnTo>
                  <a:pt x="1849924" y="1860071"/>
                </a:lnTo>
                <a:lnTo>
                  <a:pt x="0" y="1860071"/>
                </a:lnTo>
                <a:lnTo>
                  <a:pt x="0" y="0"/>
                </a:lnTo>
                <a:close/>
              </a:path>
            </a:pathLst>
          </a:custGeom>
          <a:blipFill rotWithShape="1">
            <a:blip r:embed="rId4">
              <a:alphaModFix/>
            </a:blip>
            <a:stretch>
              <a:fillRect b="0" l="0" r="0" t="0"/>
            </a:stretch>
          </a:blipFill>
          <a:ln>
            <a:noFill/>
          </a:ln>
        </p:spPr>
      </p:sp>
      <p:grpSp>
        <p:nvGrpSpPr>
          <p:cNvPr id="1239" name="Google Shape;1239;g2b8f2e37e38_0_764"/>
          <p:cNvGrpSpPr/>
          <p:nvPr/>
        </p:nvGrpSpPr>
        <p:grpSpPr>
          <a:xfrm>
            <a:off x="6203125" y="404251"/>
            <a:ext cx="11151698" cy="9307125"/>
            <a:chOff x="0" y="-38100"/>
            <a:chExt cx="2974500" cy="2093700"/>
          </a:xfrm>
        </p:grpSpPr>
        <p:sp>
          <p:nvSpPr>
            <p:cNvPr id="1240" name="Google Shape;1240;g2b8f2e37e38_0_764"/>
            <p:cNvSpPr/>
            <p:nvPr/>
          </p:nvSpPr>
          <p:spPr>
            <a:xfrm>
              <a:off x="0" y="0"/>
              <a:ext cx="2974477" cy="2055526"/>
            </a:xfrm>
            <a:custGeom>
              <a:rect b="b" l="l" r="r" t="t"/>
              <a:pathLst>
                <a:path extrusionOk="0" h="2055526" w="2974477">
                  <a:moveTo>
                    <a:pt x="35406" y="0"/>
                  </a:moveTo>
                  <a:lnTo>
                    <a:pt x="2939071" y="0"/>
                  </a:lnTo>
                  <a:cubicBezTo>
                    <a:pt x="2958625" y="0"/>
                    <a:pt x="2974477" y="15852"/>
                    <a:pt x="2974477" y="35406"/>
                  </a:cubicBezTo>
                  <a:lnTo>
                    <a:pt x="2974477" y="2020120"/>
                  </a:lnTo>
                  <a:cubicBezTo>
                    <a:pt x="2974477" y="2029511"/>
                    <a:pt x="2970747" y="2038516"/>
                    <a:pt x="2964107" y="2045156"/>
                  </a:cubicBezTo>
                  <a:cubicBezTo>
                    <a:pt x="2957467" y="2051796"/>
                    <a:pt x="2948461" y="2055526"/>
                    <a:pt x="2939071" y="2055526"/>
                  </a:cubicBezTo>
                  <a:lnTo>
                    <a:pt x="35406" y="2055526"/>
                  </a:lnTo>
                  <a:cubicBezTo>
                    <a:pt x="15852" y="2055526"/>
                    <a:pt x="0" y="2039675"/>
                    <a:pt x="0" y="2020120"/>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g2b8f2e37e38_0_764"/>
            <p:cNvSpPr txBox="1"/>
            <p:nvPr/>
          </p:nvSpPr>
          <p:spPr>
            <a:xfrm>
              <a:off x="0" y="-38100"/>
              <a:ext cx="2974500" cy="2093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42" name="Google Shape;1242;g2b8f2e37e38_0_764"/>
          <p:cNvGrpSpPr/>
          <p:nvPr/>
        </p:nvGrpSpPr>
        <p:grpSpPr>
          <a:xfrm>
            <a:off x="6597800" y="778349"/>
            <a:ext cx="10403839" cy="8543089"/>
            <a:chOff x="0" y="-38100"/>
            <a:chExt cx="2775023" cy="1887600"/>
          </a:xfrm>
        </p:grpSpPr>
        <p:sp>
          <p:nvSpPr>
            <p:cNvPr id="1243" name="Google Shape;1243;g2b8f2e37e38_0_764"/>
            <p:cNvSpPr/>
            <p:nvPr/>
          </p:nvSpPr>
          <p:spPr>
            <a:xfrm>
              <a:off x="0" y="0"/>
              <a:ext cx="2775023" cy="1849456"/>
            </a:xfrm>
            <a:custGeom>
              <a:rect b="b" l="l" r="r" t="t"/>
              <a:pathLst>
                <a:path extrusionOk="0" h="1849456" w="2775023">
                  <a:moveTo>
                    <a:pt x="37951" y="0"/>
                  </a:moveTo>
                  <a:lnTo>
                    <a:pt x="2737072" y="0"/>
                  </a:lnTo>
                  <a:cubicBezTo>
                    <a:pt x="2758032" y="0"/>
                    <a:pt x="2775023" y="16991"/>
                    <a:pt x="2775023" y="37951"/>
                  </a:cubicBezTo>
                  <a:lnTo>
                    <a:pt x="2775023" y="1811505"/>
                  </a:lnTo>
                  <a:cubicBezTo>
                    <a:pt x="2775023" y="1832465"/>
                    <a:pt x="2758032" y="1849456"/>
                    <a:pt x="2737072" y="1849456"/>
                  </a:cubicBezTo>
                  <a:lnTo>
                    <a:pt x="37951" y="1849456"/>
                  </a:lnTo>
                  <a:cubicBezTo>
                    <a:pt x="16991" y="1849456"/>
                    <a:pt x="0" y="1832465"/>
                    <a:pt x="0" y="181150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g2b8f2e37e38_0_764"/>
            <p:cNvSpPr txBox="1"/>
            <p:nvPr/>
          </p:nvSpPr>
          <p:spPr>
            <a:xfrm>
              <a:off x="0" y="-38100"/>
              <a:ext cx="2775000" cy="188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45" name="Google Shape;1245;g2b8f2e37e38_0_764"/>
          <p:cNvSpPr txBox="1"/>
          <p:nvPr/>
        </p:nvSpPr>
        <p:spPr>
          <a:xfrm>
            <a:off x="6923913" y="5613400"/>
            <a:ext cx="9710100" cy="831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100"/>
              <a:buFont typeface="Arial"/>
              <a:buNone/>
            </a:pPr>
            <a:r>
              <a:rPr b="1" i="1" lang="en-US" sz="6000"/>
              <a:t>Asia</a:t>
            </a:r>
            <a:endParaRPr b="1" i="1" sz="3600"/>
          </a:p>
        </p:txBody>
      </p:sp>
      <p:sp>
        <p:nvSpPr>
          <p:cNvPr id="1246" name="Google Shape;1246;g2b8f2e37e38_0_764"/>
          <p:cNvSpPr txBox="1"/>
          <p:nvPr/>
        </p:nvSpPr>
        <p:spPr>
          <a:xfrm>
            <a:off x="942479" y="3224863"/>
            <a:ext cx="4551300" cy="2726100"/>
          </a:xfrm>
          <a:prstGeom prst="rect">
            <a:avLst/>
          </a:prstGeom>
          <a:noFill/>
          <a:ln>
            <a:noFill/>
          </a:ln>
        </p:spPr>
        <p:txBody>
          <a:bodyPr anchorCtr="0" anchor="t" bIns="0" lIns="0" spcFirstLastPara="1" rIns="0" wrap="square" tIns="0">
            <a:spAutoFit/>
          </a:bodyPr>
          <a:lstStyle/>
          <a:p>
            <a:pPr indent="0" lvl="0" marL="0" marR="0" rtl="0" algn="ctr">
              <a:lnSpc>
                <a:spcPct val="150333"/>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81997"/>
              </a:lnSpc>
              <a:spcBef>
                <a:spcPts val="0"/>
              </a:spcBef>
              <a:spcAft>
                <a:spcPts val="0"/>
              </a:spcAft>
              <a:buClr>
                <a:srgbClr val="000000"/>
              </a:buClr>
              <a:buSzPts val="6999"/>
              <a:buFont typeface="Arial"/>
              <a:buNone/>
            </a:pPr>
            <a:r>
              <a:rPr b="1" i="0" lang="en-US" sz="6999" u="none" cap="none" strike="noStrike">
                <a:solidFill>
                  <a:srgbClr val="000000"/>
                </a:solidFill>
                <a:latin typeface="Arial"/>
                <a:ea typeface="Arial"/>
                <a:cs typeface="Arial"/>
                <a:sym typeface="Arial"/>
              </a:rPr>
              <a:t>FINAL</a:t>
            </a:r>
            <a:endParaRPr b="1" i="0" sz="1400" u="none" cap="none" strike="noStrike">
              <a:solidFill>
                <a:srgbClr val="000000"/>
              </a:solidFill>
              <a:latin typeface="Arial"/>
              <a:ea typeface="Arial"/>
              <a:cs typeface="Arial"/>
              <a:sym typeface="Arial"/>
            </a:endParaRPr>
          </a:p>
          <a:p>
            <a:pPr indent="0" lvl="0" marL="0" marR="0" rtl="0" algn="ctr">
              <a:lnSpc>
                <a:spcPct val="81997"/>
              </a:lnSpc>
              <a:spcBef>
                <a:spcPts val="0"/>
              </a:spcBef>
              <a:spcAft>
                <a:spcPts val="0"/>
              </a:spcAft>
              <a:buClr>
                <a:srgbClr val="000000"/>
              </a:buClr>
              <a:buSzPts val="6999"/>
              <a:buFont typeface="Arial"/>
              <a:buNone/>
            </a:pPr>
            <a:r>
              <a:rPr b="1" i="0" lang="en-US" sz="6999" u="none" cap="none" strike="noStrike">
                <a:solidFill>
                  <a:srgbClr val="000000"/>
                </a:solidFill>
                <a:latin typeface="Arial"/>
                <a:ea typeface="Arial"/>
                <a:cs typeface="Arial"/>
                <a:sym typeface="Arial"/>
              </a:rPr>
              <a:t>TRIVIA</a:t>
            </a:r>
            <a:endParaRPr b="1" i="0" sz="1400" u="none" cap="none" strike="noStrike">
              <a:solidFill>
                <a:srgbClr val="000000"/>
              </a:solidFill>
              <a:latin typeface="Arial"/>
              <a:ea typeface="Arial"/>
              <a:cs typeface="Arial"/>
              <a:sym typeface="Arial"/>
            </a:endParaRPr>
          </a:p>
          <a:p>
            <a:pPr indent="0" lvl="0" marL="0" marR="0" rtl="0" algn="ctr">
              <a:lnSpc>
                <a:spcPct val="50378"/>
              </a:lnSpc>
              <a:spcBef>
                <a:spcPts val="0"/>
              </a:spcBef>
              <a:spcAft>
                <a:spcPts val="0"/>
              </a:spcAft>
              <a:buClr>
                <a:srgbClr val="000000"/>
              </a:buClr>
              <a:buSzPts val="6999"/>
              <a:buFont typeface="Arial"/>
              <a:buNone/>
            </a:pPr>
            <a:r>
              <a:t/>
            </a:r>
            <a:endParaRPr b="1" i="0" sz="6999" u="none" cap="none" strike="noStrike">
              <a:solidFill>
                <a:srgbClr val="000000"/>
              </a:solidFill>
              <a:latin typeface="Arial"/>
              <a:ea typeface="Arial"/>
              <a:cs typeface="Arial"/>
              <a:sym typeface="Arial"/>
            </a:endParaRPr>
          </a:p>
        </p:txBody>
      </p:sp>
      <p:sp>
        <p:nvSpPr>
          <p:cNvPr id="1247" name="Google Shape;1247;g2b8f2e37e38_0_764"/>
          <p:cNvSpPr txBox="1"/>
          <p:nvPr/>
        </p:nvSpPr>
        <p:spPr>
          <a:xfrm>
            <a:off x="936728" y="532614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0 - ALL POINTS</a:t>
            </a:r>
            <a:endParaRPr b="1" i="1" sz="1400" u="none" cap="none" strike="noStrike">
              <a:solidFill>
                <a:srgbClr val="000000"/>
              </a:solidFill>
              <a:latin typeface="Arial"/>
              <a:ea typeface="Arial"/>
              <a:cs typeface="Arial"/>
              <a:sym typeface="Arial"/>
            </a:endParaRPr>
          </a:p>
        </p:txBody>
      </p:sp>
      <p:sp>
        <p:nvSpPr>
          <p:cNvPr id="1248" name="Google Shape;1248;g2b8f2e37e38_0_76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1249" name="Google Shape;1249;g2b8f2e37e38_0_764"/>
          <p:cNvSpPr/>
          <p:nvPr/>
        </p:nvSpPr>
        <p:spPr>
          <a:xfrm>
            <a:off x="11183613" y="3855710"/>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1253" name="Shape 1253"/>
        <p:cNvGrpSpPr/>
        <p:nvPr/>
      </p:nvGrpSpPr>
      <p:grpSpPr>
        <a:xfrm>
          <a:off x="0" y="0"/>
          <a:ext cx="0" cy="0"/>
          <a:chOff x="0" y="0"/>
          <a:chExt cx="0" cy="0"/>
        </a:xfrm>
      </p:grpSpPr>
      <p:pic>
        <p:nvPicPr>
          <p:cNvPr id="1254" name="Google Shape;1254;p20"/>
          <p:cNvPicPr preferRelativeResize="0"/>
          <p:nvPr/>
        </p:nvPicPr>
        <p:blipFill rotWithShape="1">
          <a:blip r:embed="rId3">
            <a:alphaModFix/>
          </a:blip>
          <a:srcRect b="0" l="0" r="0" t="0"/>
          <a:stretch/>
        </p:blipFill>
        <p:spPr>
          <a:xfrm>
            <a:off x="4" y="-18475"/>
            <a:ext cx="18288000" cy="10287014"/>
          </a:xfrm>
          <a:prstGeom prst="rect">
            <a:avLst/>
          </a:prstGeom>
          <a:noFill/>
          <a:ln>
            <a:noFill/>
          </a:ln>
        </p:spPr>
      </p:pic>
      <p:grpSp>
        <p:nvGrpSpPr>
          <p:cNvPr id="1255" name="Google Shape;1255;p20"/>
          <p:cNvGrpSpPr/>
          <p:nvPr/>
        </p:nvGrpSpPr>
        <p:grpSpPr>
          <a:xfrm>
            <a:off x="1584378" y="5869871"/>
            <a:ext cx="5055838" cy="3977978"/>
            <a:chOff x="0" y="-38100"/>
            <a:chExt cx="1331570" cy="1047691"/>
          </a:xfrm>
        </p:grpSpPr>
        <p:sp>
          <p:nvSpPr>
            <p:cNvPr id="1256" name="Google Shape;1256;p20"/>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20"/>
            <p:cNvSpPr txBox="1"/>
            <p:nvPr/>
          </p:nvSpPr>
          <p:spPr>
            <a:xfrm>
              <a:off x="0" y="-38100"/>
              <a:ext cx="1331570" cy="10476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58" name="Google Shape;1258;p20"/>
          <p:cNvGrpSpPr/>
          <p:nvPr/>
        </p:nvGrpSpPr>
        <p:grpSpPr>
          <a:xfrm>
            <a:off x="1836667" y="6091810"/>
            <a:ext cx="4551253" cy="3534124"/>
            <a:chOff x="0" y="-38100"/>
            <a:chExt cx="1198676" cy="930792"/>
          </a:xfrm>
        </p:grpSpPr>
        <p:sp>
          <p:nvSpPr>
            <p:cNvPr id="1259" name="Google Shape;1259;p20"/>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0"/>
            <p:cNvSpPr txBox="1"/>
            <p:nvPr/>
          </p:nvSpPr>
          <p:spPr>
            <a:xfrm>
              <a:off x="0" y="-38100"/>
              <a:ext cx="1198676" cy="9307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61" name="Google Shape;1261;p20"/>
          <p:cNvSpPr/>
          <p:nvPr/>
        </p:nvSpPr>
        <p:spPr>
          <a:xfrm>
            <a:off x="2295951" y="7194070"/>
            <a:ext cx="379594" cy="377365"/>
          </a:xfrm>
          <a:custGeom>
            <a:rect b="b" l="l" r="r" t="t"/>
            <a:pathLst>
              <a:path extrusionOk="0" h="377365" w="379594">
                <a:moveTo>
                  <a:pt x="0" y="0"/>
                </a:moveTo>
                <a:lnTo>
                  <a:pt x="379594" y="0"/>
                </a:lnTo>
                <a:lnTo>
                  <a:pt x="379594" y="377365"/>
                </a:lnTo>
                <a:lnTo>
                  <a:pt x="0" y="377365"/>
                </a:lnTo>
                <a:lnTo>
                  <a:pt x="0" y="0"/>
                </a:lnTo>
                <a:close/>
              </a:path>
            </a:pathLst>
          </a:custGeom>
          <a:blipFill rotWithShape="1">
            <a:blip r:embed="rId4">
              <a:alphaModFix/>
            </a:blip>
            <a:stretch>
              <a:fillRect b="0" l="0" r="0" t="0"/>
            </a:stretch>
          </a:blipFill>
          <a:ln>
            <a:noFill/>
          </a:ln>
        </p:spPr>
      </p:sp>
      <p:sp>
        <p:nvSpPr>
          <p:cNvPr id="1262" name="Google Shape;1262;p20"/>
          <p:cNvSpPr/>
          <p:nvPr/>
        </p:nvSpPr>
        <p:spPr>
          <a:xfrm>
            <a:off x="2295951" y="6616703"/>
            <a:ext cx="379594" cy="379594"/>
          </a:xfrm>
          <a:custGeom>
            <a:rect b="b" l="l" r="r" t="t"/>
            <a:pathLst>
              <a:path extrusionOk="0" h="379594" w="379594">
                <a:moveTo>
                  <a:pt x="0" y="0"/>
                </a:moveTo>
                <a:lnTo>
                  <a:pt x="379594" y="0"/>
                </a:lnTo>
                <a:lnTo>
                  <a:pt x="379594" y="379594"/>
                </a:lnTo>
                <a:lnTo>
                  <a:pt x="0" y="379594"/>
                </a:lnTo>
                <a:lnTo>
                  <a:pt x="0" y="0"/>
                </a:lnTo>
                <a:close/>
              </a:path>
            </a:pathLst>
          </a:custGeom>
          <a:blipFill rotWithShape="1">
            <a:blip r:embed="rId5">
              <a:alphaModFix/>
            </a:blip>
            <a:stretch>
              <a:fillRect b="0" l="0" r="0" t="0"/>
            </a:stretch>
          </a:blipFill>
          <a:ln>
            <a:noFill/>
          </a:ln>
        </p:spPr>
      </p:sp>
      <p:sp>
        <p:nvSpPr>
          <p:cNvPr id="1263" name="Google Shape;1263;p20"/>
          <p:cNvSpPr/>
          <p:nvPr/>
        </p:nvSpPr>
        <p:spPr>
          <a:xfrm>
            <a:off x="2295951" y="8872829"/>
            <a:ext cx="352744" cy="352744"/>
          </a:xfrm>
          <a:custGeom>
            <a:rect b="b" l="l" r="r" t="t"/>
            <a:pathLst>
              <a:path extrusionOk="0" h="352744" w="352744">
                <a:moveTo>
                  <a:pt x="0" y="0"/>
                </a:moveTo>
                <a:lnTo>
                  <a:pt x="352743" y="0"/>
                </a:lnTo>
                <a:lnTo>
                  <a:pt x="352743" y="352743"/>
                </a:lnTo>
                <a:lnTo>
                  <a:pt x="0" y="352743"/>
                </a:lnTo>
                <a:lnTo>
                  <a:pt x="0" y="0"/>
                </a:lnTo>
                <a:close/>
              </a:path>
            </a:pathLst>
          </a:custGeom>
          <a:blipFill rotWithShape="1">
            <a:blip r:embed="rId6">
              <a:alphaModFix/>
            </a:blip>
            <a:stretch>
              <a:fillRect b="0" l="0" r="0" t="0"/>
            </a:stretch>
          </a:blipFill>
          <a:ln>
            <a:noFill/>
          </a:ln>
        </p:spPr>
      </p:sp>
      <p:sp>
        <p:nvSpPr>
          <p:cNvPr id="1264" name="Google Shape;1264;p20"/>
          <p:cNvSpPr/>
          <p:nvPr/>
        </p:nvSpPr>
        <p:spPr>
          <a:xfrm>
            <a:off x="2295951" y="7749199"/>
            <a:ext cx="382761" cy="382761"/>
          </a:xfrm>
          <a:custGeom>
            <a:rect b="b" l="l" r="r" t="t"/>
            <a:pathLst>
              <a:path extrusionOk="0" h="382761" w="382761">
                <a:moveTo>
                  <a:pt x="0" y="0"/>
                </a:moveTo>
                <a:lnTo>
                  <a:pt x="382761" y="0"/>
                </a:lnTo>
                <a:lnTo>
                  <a:pt x="382761" y="382760"/>
                </a:lnTo>
                <a:lnTo>
                  <a:pt x="0" y="382760"/>
                </a:lnTo>
                <a:lnTo>
                  <a:pt x="0" y="0"/>
                </a:lnTo>
                <a:close/>
              </a:path>
            </a:pathLst>
          </a:custGeom>
          <a:blipFill rotWithShape="1">
            <a:blip r:embed="rId7">
              <a:alphaModFix/>
            </a:blip>
            <a:stretch>
              <a:fillRect b="0" l="0" r="0" t="0"/>
            </a:stretch>
          </a:blipFill>
          <a:ln>
            <a:noFill/>
          </a:ln>
        </p:spPr>
      </p:sp>
      <p:sp>
        <p:nvSpPr>
          <p:cNvPr id="1265" name="Google Shape;1265;p20"/>
          <p:cNvSpPr/>
          <p:nvPr/>
        </p:nvSpPr>
        <p:spPr>
          <a:xfrm>
            <a:off x="2271496" y="8291774"/>
            <a:ext cx="428503" cy="421241"/>
          </a:xfrm>
          <a:custGeom>
            <a:rect b="b" l="l" r="r" t="t"/>
            <a:pathLst>
              <a:path extrusionOk="0" h="421241" w="428503">
                <a:moveTo>
                  <a:pt x="0" y="0"/>
                </a:moveTo>
                <a:lnTo>
                  <a:pt x="428503" y="0"/>
                </a:lnTo>
                <a:lnTo>
                  <a:pt x="428503" y="421240"/>
                </a:lnTo>
                <a:lnTo>
                  <a:pt x="0" y="421240"/>
                </a:lnTo>
                <a:lnTo>
                  <a:pt x="0" y="0"/>
                </a:lnTo>
                <a:close/>
              </a:path>
            </a:pathLst>
          </a:custGeom>
          <a:blipFill rotWithShape="1">
            <a:blip r:embed="rId8">
              <a:alphaModFix/>
            </a:blip>
            <a:stretch>
              <a:fillRect b="-29073" l="-29224" r="-27096" t="-29938"/>
            </a:stretch>
          </a:blipFill>
          <a:ln>
            <a:noFill/>
          </a:ln>
        </p:spPr>
      </p:sp>
      <p:sp>
        <p:nvSpPr>
          <p:cNvPr id="1266" name="Google Shape;1266;p20"/>
          <p:cNvSpPr txBox="1"/>
          <p:nvPr/>
        </p:nvSpPr>
        <p:spPr>
          <a:xfrm>
            <a:off x="2884101" y="7277312"/>
            <a:ext cx="28548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 Rocket Science Trivia</a:t>
            </a:r>
            <a:endParaRPr b="1" i="1" sz="1400" u="none" cap="none" strike="noStrike">
              <a:solidFill>
                <a:srgbClr val="000000"/>
              </a:solidFill>
              <a:latin typeface="Arial"/>
              <a:ea typeface="Arial"/>
              <a:cs typeface="Arial"/>
              <a:sym typeface="Arial"/>
            </a:endParaRPr>
          </a:p>
        </p:txBody>
      </p:sp>
      <p:sp>
        <p:nvSpPr>
          <p:cNvPr id="1267" name="Google Shape;1267;p20"/>
          <p:cNvSpPr txBox="1"/>
          <p:nvPr/>
        </p:nvSpPr>
        <p:spPr>
          <a:xfrm>
            <a:off x="2884101" y="6673663"/>
            <a:ext cx="20031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@notrockettrivia</a:t>
            </a:r>
            <a:endParaRPr b="1" i="1" sz="1400" u="none" cap="none" strike="noStrike">
              <a:solidFill>
                <a:srgbClr val="000000"/>
              </a:solidFill>
              <a:latin typeface="Arial"/>
              <a:ea typeface="Arial"/>
              <a:cs typeface="Arial"/>
              <a:sym typeface="Arial"/>
            </a:endParaRPr>
          </a:p>
        </p:txBody>
      </p:sp>
      <p:sp>
        <p:nvSpPr>
          <p:cNvPr id="1268" name="Google Shape;1268;p20"/>
          <p:cNvSpPr txBox="1"/>
          <p:nvPr/>
        </p:nvSpPr>
        <p:spPr>
          <a:xfrm>
            <a:off x="2841659" y="8916363"/>
            <a:ext cx="32901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www.notrocketsciencetrivia.com</a:t>
            </a:r>
            <a:endParaRPr b="1" i="1" sz="1400" u="none" cap="none" strike="noStrike">
              <a:solidFill>
                <a:srgbClr val="000000"/>
              </a:solidFill>
              <a:latin typeface="Arial"/>
              <a:ea typeface="Arial"/>
              <a:cs typeface="Arial"/>
              <a:sym typeface="Arial"/>
            </a:endParaRPr>
          </a:p>
        </p:txBody>
      </p:sp>
      <p:sp>
        <p:nvSpPr>
          <p:cNvPr id="1269" name="Google Shape;1269;p20"/>
          <p:cNvSpPr txBox="1"/>
          <p:nvPr/>
        </p:nvSpPr>
        <p:spPr>
          <a:xfrm>
            <a:off x="2841659" y="8332308"/>
            <a:ext cx="1953900" cy="236100"/>
          </a:xfrm>
          <a:prstGeom prst="rect">
            <a:avLst/>
          </a:prstGeom>
          <a:noFill/>
          <a:ln>
            <a:noFill/>
          </a:ln>
        </p:spPr>
        <p:txBody>
          <a:bodyPr anchorCtr="0" anchor="t" bIns="0" lIns="0" spcFirstLastPara="1" rIns="0" wrap="square" tIns="0">
            <a:spAutoFit/>
          </a:bodyPr>
          <a:lstStyle/>
          <a:p>
            <a:pPr indent="0" lvl="0" marL="0" marR="0" rtl="0" algn="ctr">
              <a:lnSpc>
                <a:spcPct val="139960"/>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@not.rocket.science</a:t>
            </a:r>
            <a:endParaRPr b="1" i="1" sz="1400" u="none" cap="none" strike="noStrike">
              <a:solidFill>
                <a:srgbClr val="000000"/>
              </a:solidFill>
              <a:latin typeface="Arial"/>
              <a:ea typeface="Arial"/>
              <a:cs typeface="Arial"/>
              <a:sym typeface="Arial"/>
            </a:endParaRPr>
          </a:p>
        </p:txBody>
      </p:sp>
      <p:sp>
        <p:nvSpPr>
          <p:cNvPr id="1270" name="Google Shape;1270;p20"/>
          <p:cNvSpPr txBox="1"/>
          <p:nvPr/>
        </p:nvSpPr>
        <p:spPr>
          <a:xfrm>
            <a:off x="2884101" y="7824516"/>
            <a:ext cx="2854800" cy="236100"/>
          </a:xfrm>
          <a:prstGeom prst="rect">
            <a:avLst/>
          </a:prstGeom>
          <a:noFill/>
          <a:ln>
            <a:noFill/>
          </a:ln>
        </p:spPr>
        <p:txBody>
          <a:bodyPr anchorCtr="0" anchor="t" bIns="0" lIns="0" spcFirstLastPara="1" rIns="0" wrap="square" tIns="0">
            <a:spAutoFit/>
          </a:bodyPr>
          <a:lstStyle/>
          <a:p>
            <a:pPr indent="0" lvl="0" marL="0" marR="0" rtl="0" algn="l">
              <a:lnSpc>
                <a:spcPct val="110951"/>
              </a:lnSpc>
              <a:spcBef>
                <a:spcPts val="0"/>
              </a:spcBef>
              <a:spcAft>
                <a:spcPts val="0"/>
              </a:spcAft>
              <a:buClr>
                <a:srgbClr val="000000"/>
              </a:buClr>
              <a:buSzPts val="1534"/>
              <a:buFont typeface="Arial"/>
              <a:buNone/>
            </a:pPr>
            <a:r>
              <a:rPr b="1" i="1" lang="en-US" sz="1534" u="none" cap="none" strike="noStrike">
                <a:solidFill>
                  <a:srgbClr val="000000"/>
                </a:solidFill>
                <a:latin typeface="Arial"/>
                <a:ea typeface="Arial"/>
                <a:cs typeface="Arial"/>
                <a:sym typeface="Arial"/>
              </a:rPr>
              <a:t>Not Rocket Science Trivia</a:t>
            </a:r>
            <a:endParaRPr b="1" i="1" sz="1400" u="none" cap="none" strike="noStrike">
              <a:solidFill>
                <a:srgbClr val="000000"/>
              </a:solidFill>
              <a:latin typeface="Arial"/>
              <a:ea typeface="Arial"/>
              <a:cs typeface="Arial"/>
              <a:sym typeface="Arial"/>
            </a:endParaRPr>
          </a:p>
        </p:txBody>
      </p:sp>
      <p:sp>
        <p:nvSpPr>
          <p:cNvPr id="1271" name="Google Shape;1271;p20"/>
          <p:cNvSpPr txBox="1"/>
          <p:nvPr/>
        </p:nvSpPr>
        <p:spPr>
          <a:xfrm>
            <a:off x="2626999" y="5204819"/>
            <a:ext cx="2970600" cy="471000"/>
          </a:xfrm>
          <a:prstGeom prst="rect">
            <a:avLst/>
          </a:prstGeom>
          <a:noFill/>
          <a:ln>
            <a:noFill/>
          </a:ln>
        </p:spPr>
        <p:txBody>
          <a:bodyPr anchorCtr="0" anchor="t" bIns="0" lIns="0" spcFirstLastPara="1" rIns="0" wrap="square" tIns="0">
            <a:spAutoFit/>
          </a:bodyPr>
          <a:lstStyle/>
          <a:p>
            <a:pPr indent="0" lvl="0" marL="0" marR="0" rtl="0" algn="ctr">
              <a:lnSpc>
                <a:spcPct val="89978"/>
              </a:lnSpc>
              <a:spcBef>
                <a:spcPts val="0"/>
              </a:spcBef>
              <a:spcAft>
                <a:spcPts val="0"/>
              </a:spcAft>
              <a:buClr>
                <a:srgbClr val="000000"/>
              </a:buClr>
              <a:buSzPts val="2774"/>
              <a:buFont typeface="Arial"/>
              <a:buNone/>
            </a:pPr>
            <a:r>
              <a:rPr b="1" i="0" lang="en-US" sz="3400" u="none" cap="none" strike="noStrike">
                <a:solidFill>
                  <a:srgbClr val="FFFFFF"/>
                </a:solidFill>
                <a:latin typeface="Arial"/>
                <a:ea typeface="Arial"/>
                <a:cs typeface="Arial"/>
                <a:sym typeface="Arial"/>
              </a:rPr>
              <a:t>FOLLOW US!</a:t>
            </a:r>
            <a:endParaRPr b="1" i="0" sz="3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205" name="Shape 205"/>
        <p:cNvGrpSpPr/>
        <p:nvPr/>
      </p:nvGrpSpPr>
      <p:grpSpPr>
        <a:xfrm>
          <a:off x="0" y="0"/>
          <a:ext cx="0" cy="0"/>
          <a:chOff x="0" y="0"/>
          <a:chExt cx="0" cy="0"/>
        </a:xfrm>
      </p:grpSpPr>
      <p:pic>
        <p:nvPicPr>
          <p:cNvPr id="206" name="Google Shape;206;g2c89a376e85_0_4"/>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207" name="Google Shape;207;g2c89a376e85_0_4"/>
          <p:cNvGrpSpPr/>
          <p:nvPr/>
        </p:nvGrpSpPr>
        <p:grpSpPr>
          <a:xfrm>
            <a:off x="690188" y="402426"/>
            <a:ext cx="5056332" cy="5786476"/>
            <a:chOff x="0" y="-38100"/>
            <a:chExt cx="1331700" cy="1524000"/>
          </a:xfrm>
        </p:grpSpPr>
        <p:sp>
          <p:nvSpPr>
            <p:cNvPr id="208" name="Google Shape;208;g2c89a376e85_0_4"/>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2c89a376e85_0_4"/>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g2c89a376e85_0_4"/>
          <p:cNvGrpSpPr/>
          <p:nvPr/>
        </p:nvGrpSpPr>
        <p:grpSpPr>
          <a:xfrm>
            <a:off x="936728" y="614965"/>
            <a:ext cx="4551724" cy="5326576"/>
            <a:chOff x="0" y="-38100"/>
            <a:chExt cx="1198800" cy="1402875"/>
          </a:xfrm>
        </p:grpSpPr>
        <p:sp>
          <p:nvSpPr>
            <p:cNvPr id="211" name="Google Shape;211;g2c89a376e85_0_4"/>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2c89a376e85_0_4"/>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3" name="Google Shape;213;g2c89a376e85_0_4"/>
          <p:cNvSpPr txBox="1"/>
          <p:nvPr/>
        </p:nvSpPr>
        <p:spPr>
          <a:xfrm>
            <a:off x="936728" y="32065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1</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GET YOUR</a:t>
            </a:r>
            <a:endParaRPr b="1" i="0" sz="60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FEET WET</a:t>
            </a:r>
            <a:endParaRPr b="1" i="0" sz="1400" u="none" cap="none" strike="noStrike">
              <a:solidFill>
                <a:srgbClr val="000000"/>
              </a:solidFill>
              <a:latin typeface="Arial"/>
              <a:ea typeface="Arial"/>
              <a:cs typeface="Arial"/>
              <a:sym typeface="Arial"/>
            </a:endParaRPr>
          </a:p>
        </p:txBody>
      </p:sp>
      <p:sp>
        <p:nvSpPr>
          <p:cNvPr id="214" name="Google Shape;214;g2c89a376e85_0_4"/>
          <p:cNvSpPr/>
          <p:nvPr/>
        </p:nvSpPr>
        <p:spPr>
          <a:xfrm flipH="1" rot="1816621">
            <a:off x="2335743" y="735250"/>
            <a:ext cx="1763898" cy="2332427"/>
          </a:xfrm>
          <a:custGeom>
            <a:rect b="b" l="l" r="r" t="t"/>
            <a:pathLst>
              <a:path extrusionOk="0" h="2328646" w="1761039">
                <a:moveTo>
                  <a:pt x="1761038" y="0"/>
                </a:moveTo>
                <a:lnTo>
                  <a:pt x="0" y="0"/>
                </a:lnTo>
                <a:lnTo>
                  <a:pt x="0" y="2328646"/>
                </a:lnTo>
                <a:lnTo>
                  <a:pt x="1761038" y="2328646"/>
                </a:lnTo>
                <a:lnTo>
                  <a:pt x="1761038" y="0"/>
                </a:lnTo>
                <a:close/>
              </a:path>
            </a:pathLst>
          </a:custGeom>
          <a:blipFill rotWithShape="1">
            <a:blip r:embed="rId4">
              <a:alphaModFix/>
            </a:blip>
            <a:stretch>
              <a:fillRect b="0" l="0" r="0" t="0"/>
            </a:stretch>
          </a:blipFill>
          <a:ln>
            <a:noFill/>
          </a:ln>
        </p:spPr>
      </p:sp>
      <p:sp>
        <p:nvSpPr>
          <p:cNvPr id="215" name="Google Shape;215;g2c89a376e85_0_4"/>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2 POINTS EACH</a:t>
            </a:r>
            <a:endParaRPr b="1" i="1" sz="1400" u="none" cap="none" strike="noStrike">
              <a:solidFill>
                <a:srgbClr val="000000"/>
              </a:solidFill>
              <a:latin typeface="Arial"/>
              <a:ea typeface="Arial"/>
              <a:cs typeface="Arial"/>
              <a:sym typeface="Arial"/>
            </a:endParaRPr>
          </a:p>
        </p:txBody>
      </p:sp>
      <p:grpSp>
        <p:nvGrpSpPr>
          <p:cNvPr id="216" name="Google Shape;216;g2c89a376e85_0_4"/>
          <p:cNvGrpSpPr/>
          <p:nvPr/>
        </p:nvGrpSpPr>
        <p:grpSpPr>
          <a:xfrm>
            <a:off x="6203125" y="404256"/>
            <a:ext cx="11151698" cy="8930516"/>
            <a:chOff x="0" y="-38100"/>
            <a:chExt cx="2974500" cy="790500"/>
          </a:xfrm>
        </p:grpSpPr>
        <p:sp>
          <p:nvSpPr>
            <p:cNvPr id="217" name="Google Shape;217;g2c89a376e85_0_4"/>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c89a376e85_0_4"/>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g2c89a376e85_0_4"/>
          <p:cNvGrpSpPr/>
          <p:nvPr/>
        </p:nvGrpSpPr>
        <p:grpSpPr>
          <a:xfrm>
            <a:off x="6577050" y="614976"/>
            <a:ext cx="10403839" cy="8359082"/>
            <a:chOff x="0" y="-38100"/>
            <a:chExt cx="2775023" cy="586306"/>
          </a:xfrm>
        </p:grpSpPr>
        <p:sp>
          <p:nvSpPr>
            <p:cNvPr id="220" name="Google Shape;220;g2c89a376e85_0_4"/>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c89a376e85_0_4"/>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2" name="Google Shape;222;g2c89a376e85_0_4"/>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223" name="Google Shape;223;g2c89a376e85_0_4"/>
          <p:cNvSpPr/>
          <p:nvPr/>
        </p:nvSpPr>
        <p:spPr>
          <a:xfrm>
            <a:off x="11098325" y="38866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224" name="Google Shape;224;g2c89a376e85_0_4"/>
          <p:cNvSpPr txBox="1"/>
          <p:nvPr/>
        </p:nvSpPr>
        <p:spPr>
          <a:xfrm>
            <a:off x="7093275" y="5625300"/>
            <a:ext cx="9371400" cy="92340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Clr>
                <a:srgbClr val="000000"/>
              </a:buClr>
              <a:buSzPts val="3500"/>
              <a:buFont typeface="Arial"/>
              <a:buNone/>
            </a:pPr>
            <a:r>
              <a:rPr b="1" i="1" lang="en-US" sz="6000"/>
              <a:t>Casino Royale</a:t>
            </a:r>
            <a:endParaRPr b="1" i="1" sz="6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228" name="Shape 228"/>
        <p:cNvGrpSpPr/>
        <p:nvPr/>
      </p:nvGrpSpPr>
      <p:grpSpPr>
        <a:xfrm>
          <a:off x="0" y="0"/>
          <a:ext cx="0" cy="0"/>
          <a:chOff x="0" y="0"/>
          <a:chExt cx="0" cy="0"/>
        </a:xfrm>
      </p:grpSpPr>
      <p:pic>
        <p:nvPicPr>
          <p:cNvPr id="229" name="Google Shape;229;g2c89a376e85_0_26"/>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230" name="Google Shape;230;g2c89a376e85_0_26"/>
          <p:cNvGrpSpPr/>
          <p:nvPr/>
        </p:nvGrpSpPr>
        <p:grpSpPr>
          <a:xfrm>
            <a:off x="690188" y="402426"/>
            <a:ext cx="5056332" cy="5786476"/>
            <a:chOff x="0" y="-38100"/>
            <a:chExt cx="1331700" cy="1524000"/>
          </a:xfrm>
        </p:grpSpPr>
        <p:sp>
          <p:nvSpPr>
            <p:cNvPr id="231" name="Google Shape;231;g2c89a376e85_0_2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c89a376e85_0_26"/>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g2c89a376e85_0_26"/>
          <p:cNvGrpSpPr/>
          <p:nvPr/>
        </p:nvGrpSpPr>
        <p:grpSpPr>
          <a:xfrm>
            <a:off x="936728" y="614965"/>
            <a:ext cx="4551724" cy="5326576"/>
            <a:chOff x="0" y="-38100"/>
            <a:chExt cx="1198800" cy="1402875"/>
          </a:xfrm>
        </p:grpSpPr>
        <p:sp>
          <p:nvSpPr>
            <p:cNvPr id="234" name="Google Shape;234;g2c89a376e85_0_2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c89a376e85_0_26"/>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6" name="Google Shape;236;g2c89a376e85_0_26"/>
          <p:cNvSpPr txBox="1"/>
          <p:nvPr/>
        </p:nvSpPr>
        <p:spPr>
          <a:xfrm>
            <a:off x="936728" y="3206561"/>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1</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GET YOUR</a:t>
            </a:r>
            <a:endParaRPr b="1" i="0" sz="60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FEET WET</a:t>
            </a:r>
            <a:endParaRPr b="1" i="0" sz="1400" u="none" cap="none" strike="noStrike">
              <a:solidFill>
                <a:srgbClr val="000000"/>
              </a:solidFill>
              <a:latin typeface="Arial"/>
              <a:ea typeface="Arial"/>
              <a:cs typeface="Arial"/>
              <a:sym typeface="Arial"/>
            </a:endParaRPr>
          </a:p>
        </p:txBody>
      </p:sp>
      <p:sp>
        <p:nvSpPr>
          <p:cNvPr id="237" name="Google Shape;237;g2c89a376e85_0_26"/>
          <p:cNvSpPr/>
          <p:nvPr/>
        </p:nvSpPr>
        <p:spPr>
          <a:xfrm flipH="1" rot="1816621">
            <a:off x="2335743" y="735250"/>
            <a:ext cx="1763898" cy="2332427"/>
          </a:xfrm>
          <a:custGeom>
            <a:rect b="b" l="l" r="r" t="t"/>
            <a:pathLst>
              <a:path extrusionOk="0" h="2328646" w="1761039">
                <a:moveTo>
                  <a:pt x="1761038" y="0"/>
                </a:moveTo>
                <a:lnTo>
                  <a:pt x="0" y="0"/>
                </a:lnTo>
                <a:lnTo>
                  <a:pt x="0" y="2328646"/>
                </a:lnTo>
                <a:lnTo>
                  <a:pt x="1761038" y="2328646"/>
                </a:lnTo>
                <a:lnTo>
                  <a:pt x="1761038" y="0"/>
                </a:lnTo>
                <a:close/>
              </a:path>
            </a:pathLst>
          </a:custGeom>
          <a:blipFill rotWithShape="1">
            <a:blip r:embed="rId4">
              <a:alphaModFix/>
            </a:blip>
            <a:stretch>
              <a:fillRect b="0" l="0" r="0" t="0"/>
            </a:stretch>
          </a:blipFill>
          <a:ln>
            <a:noFill/>
          </a:ln>
        </p:spPr>
      </p:sp>
      <p:sp>
        <p:nvSpPr>
          <p:cNvPr id="238" name="Google Shape;238;g2c89a376e85_0_26"/>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2 POINTS EACH</a:t>
            </a:r>
            <a:endParaRPr b="1" i="1" sz="1400" u="none" cap="none" strike="noStrike">
              <a:solidFill>
                <a:srgbClr val="000000"/>
              </a:solidFill>
              <a:latin typeface="Arial"/>
              <a:ea typeface="Arial"/>
              <a:cs typeface="Arial"/>
              <a:sym typeface="Arial"/>
            </a:endParaRPr>
          </a:p>
        </p:txBody>
      </p:sp>
      <p:grpSp>
        <p:nvGrpSpPr>
          <p:cNvPr id="239" name="Google Shape;239;g2c89a376e85_0_26"/>
          <p:cNvGrpSpPr/>
          <p:nvPr/>
        </p:nvGrpSpPr>
        <p:grpSpPr>
          <a:xfrm>
            <a:off x="6203125" y="404256"/>
            <a:ext cx="11151698" cy="8930516"/>
            <a:chOff x="0" y="-38100"/>
            <a:chExt cx="2974500" cy="790500"/>
          </a:xfrm>
        </p:grpSpPr>
        <p:sp>
          <p:nvSpPr>
            <p:cNvPr id="240" name="Google Shape;240;g2c89a376e85_0_2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c89a376e85_0_26"/>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g2c89a376e85_0_26"/>
          <p:cNvGrpSpPr/>
          <p:nvPr/>
        </p:nvGrpSpPr>
        <p:grpSpPr>
          <a:xfrm>
            <a:off x="6577050" y="614976"/>
            <a:ext cx="10403839" cy="8359082"/>
            <a:chOff x="0" y="-38100"/>
            <a:chExt cx="2775023" cy="586306"/>
          </a:xfrm>
        </p:grpSpPr>
        <p:sp>
          <p:nvSpPr>
            <p:cNvPr id="243" name="Google Shape;243;g2c89a376e85_0_2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c89a376e85_0_2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5" name="Google Shape;245;g2c89a376e85_0_2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246" name="Google Shape;246;g2c89a376e85_0_26"/>
          <p:cNvSpPr/>
          <p:nvPr/>
        </p:nvSpPr>
        <p:spPr>
          <a:xfrm>
            <a:off x="11098325" y="259128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6">
              <a:alphaModFix/>
            </a:blip>
            <a:stretch>
              <a:fillRect b="0" l="0" r="0" t="0"/>
            </a:stretch>
          </a:blipFill>
          <a:ln>
            <a:noFill/>
          </a:ln>
        </p:spPr>
      </p:sp>
      <p:sp>
        <p:nvSpPr>
          <p:cNvPr id="247" name="Google Shape;247;g2c89a376e85_0_26"/>
          <p:cNvSpPr txBox="1"/>
          <p:nvPr/>
        </p:nvSpPr>
        <p:spPr>
          <a:xfrm>
            <a:off x="7093275" y="4329900"/>
            <a:ext cx="9371400" cy="3297000"/>
          </a:xfrm>
          <a:prstGeom prst="rect">
            <a:avLst/>
          </a:prstGeom>
          <a:noFill/>
          <a:ln>
            <a:noFill/>
          </a:ln>
        </p:spPr>
        <p:txBody>
          <a:bodyPr anchorCtr="0" anchor="t" bIns="0" lIns="0" spcFirstLastPara="1" rIns="0" wrap="square" tIns="0">
            <a:spAutoFit/>
          </a:bodyPr>
          <a:lstStyle/>
          <a:p>
            <a:pPr indent="0" lvl="0" marL="0" marR="0" rtl="0" algn="ctr">
              <a:lnSpc>
                <a:spcPct val="116999"/>
              </a:lnSpc>
              <a:spcBef>
                <a:spcPts val="0"/>
              </a:spcBef>
              <a:spcAft>
                <a:spcPts val="0"/>
              </a:spcAft>
              <a:buClr>
                <a:srgbClr val="000000"/>
              </a:buClr>
              <a:buSzPts val="3500"/>
              <a:buFont typeface="Arial"/>
              <a:buNone/>
            </a:pPr>
            <a:r>
              <a:rPr b="1" i="1" lang="en-US" sz="6000"/>
              <a:t>Atom</a:t>
            </a:r>
            <a:endParaRPr b="1" i="1" sz="6000"/>
          </a:p>
          <a:p>
            <a:pPr indent="0" lvl="0" marL="0" rtl="0" algn="ctr">
              <a:lnSpc>
                <a:spcPct val="100000"/>
              </a:lnSpc>
              <a:spcBef>
                <a:spcPts val="0"/>
              </a:spcBef>
              <a:spcAft>
                <a:spcPts val="0"/>
              </a:spcAft>
              <a:buClr>
                <a:schemeClr val="dk1"/>
              </a:buClr>
              <a:buSzPts val="1100"/>
              <a:buFont typeface="Arial"/>
              <a:buNone/>
            </a:pPr>
            <a:r>
              <a:rPr b="1" i="1" lang="en-US" sz="3600"/>
              <a:t>Bonus Fact: With the invention of nuclear fission, we now know that an atom can be</a:t>
            </a:r>
            <a:endParaRPr b="1" i="1" sz="3600"/>
          </a:p>
          <a:p>
            <a:pPr indent="0" lvl="0" marL="0" rtl="0" algn="ctr">
              <a:lnSpc>
                <a:spcPct val="100000"/>
              </a:lnSpc>
              <a:spcBef>
                <a:spcPts val="0"/>
              </a:spcBef>
              <a:spcAft>
                <a:spcPts val="0"/>
              </a:spcAft>
              <a:buClr>
                <a:schemeClr val="dk1"/>
              </a:buClr>
              <a:buSzPts val="1100"/>
              <a:buFont typeface="Arial"/>
              <a:buNone/>
            </a:pPr>
            <a:r>
              <a:rPr b="1" i="1" lang="en-US" sz="3600"/>
              <a:t>divided. That is the basis of the atomic bomb.</a:t>
            </a:r>
            <a:endParaRPr b="1" i="1" sz="3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251" name="Shape 251"/>
        <p:cNvGrpSpPr/>
        <p:nvPr/>
      </p:nvGrpSpPr>
      <p:grpSpPr>
        <a:xfrm>
          <a:off x="0" y="0"/>
          <a:ext cx="0" cy="0"/>
          <a:chOff x="0" y="0"/>
          <a:chExt cx="0" cy="0"/>
        </a:xfrm>
      </p:grpSpPr>
      <p:pic>
        <p:nvPicPr>
          <p:cNvPr id="252" name="Google Shape;252;g2f6764fa868_0_120"/>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253" name="Google Shape;253;g2f6764fa868_0_120"/>
          <p:cNvGrpSpPr/>
          <p:nvPr/>
        </p:nvGrpSpPr>
        <p:grpSpPr>
          <a:xfrm>
            <a:off x="6203135" y="404247"/>
            <a:ext cx="11151698" cy="9335593"/>
            <a:chOff x="0" y="-38100"/>
            <a:chExt cx="2974500" cy="2490089"/>
          </a:xfrm>
        </p:grpSpPr>
        <p:sp>
          <p:nvSpPr>
            <p:cNvPr id="254" name="Google Shape;254;g2f6764fa868_0_120"/>
            <p:cNvSpPr/>
            <p:nvPr/>
          </p:nvSpPr>
          <p:spPr>
            <a:xfrm>
              <a:off x="0" y="0"/>
              <a:ext cx="2974477" cy="2451989"/>
            </a:xfrm>
            <a:custGeom>
              <a:rect b="b" l="l" r="r" t="t"/>
              <a:pathLst>
                <a:path extrusionOk="0" h="2451989" w="2974477">
                  <a:moveTo>
                    <a:pt x="35406" y="0"/>
                  </a:moveTo>
                  <a:lnTo>
                    <a:pt x="2939071" y="0"/>
                  </a:lnTo>
                  <a:cubicBezTo>
                    <a:pt x="2958625" y="0"/>
                    <a:pt x="2974477" y="15852"/>
                    <a:pt x="2974477" y="35406"/>
                  </a:cubicBezTo>
                  <a:lnTo>
                    <a:pt x="2974477" y="2416583"/>
                  </a:lnTo>
                  <a:cubicBezTo>
                    <a:pt x="2974477" y="2425973"/>
                    <a:pt x="2970747" y="2434979"/>
                    <a:pt x="2964107" y="2441619"/>
                  </a:cubicBezTo>
                  <a:cubicBezTo>
                    <a:pt x="2957467" y="2448259"/>
                    <a:pt x="2948461" y="2451989"/>
                    <a:pt x="2939071" y="2451989"/>
                  </a:cubicBezTo>
                  <a:lnTo>
                    <a:pt x="35406" y="2451989"/>
                  </a:lnTo>
                  <a:cubicBezTo>
                    <a:pt x="15852" y="2451989"/>
                    <a:pt x="0" y="2436137"/>
                    <a:pt x="0" y="2416583"/>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2f6764fa868_0_120"/>
            <p:cNvSpPr txBox="1"/>
            <p:nvPr/>
          </p:nvSpPr>
          <p:spPr>
            <a:xfrm>
              <a:off x="0" y="-38100"/>
              <a:ext cx="2974500" cy="249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g2f6764fa868_0_120"/>
          <p:cNvGrpSpPr/>
          <p:nvPr/>
        </p:nvGrpSpPr>
        <p:grpSpPr>
          <a:xfrm>
            <a:off x="6597791" y="778354"/>
            <a:ext cx="10403839" cy="8561445"/>
            <a:chOff x="0" y="-38100"/>
            <a:chExt cx="2775023" cy="2283600"/>
          </a:xfrm>
        </p:grpSpPr>
        <p:sp>
          <p:nvSpPr>
            <p:cNvPr id="257" name="Google Shape;257;g2f6764fa868_0_120"/>
            <p:cNvSpPr/>
            <p:nvPr/>
          </p:nvSpPr>
          <p:spPr>
            <a:xfrm>
              <a:off x="0" y="0"/>
              <a:ext cx="2775023" cy="2245466"/>
            </a:xfrm>
            <a:custGeom>
              <a:rect b="b" l="l" r="r" t="t"/>
              <a:pathLst>
                <a:path extrusionOk="0" h="2245466" w="2775023">
                  <a:moveTo>
                    <a:pt x="37951" y="0"/>
                  </a:moveTo>
                  <a:lnTo>
                    <a:pt x="2737072" y="0"/>
                  </a:lnTo>
                  <a:cubicBezTo>
                    <a:pt x="2758032" y="0"/>
                    <a:pt x="2775023" y="16991"/>
                    <a:pt x="2775023" y="37951"/>
                  </a:cubicBezTo>
                  <a:lnTo>
                    <a:pt x="2775023" y="2207515"/>
                  </a:lnTo>
                  <a:cubicBezTo>
                    <a:pt x="2775023" y="2228475"/>
                    <a:pt x="2758032" y="2245466"/>
                    <a:pt x="2737072" y="2245466"/>
                  </a:cubicBezTo>
                  <a:lnTo>
                    <a:pt x="37951" y="2245466"/>
                  </a:lnTo>
                  <a:cubicBezTo>
                    <a:pt x="16991" y="2245466"/>
                    <a:pt x="0" y="2228475"/>
                    <a:pt x="0" y="2207515"/>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f6764fa868_0_120"/>
            <p:cNvSpPr txBox="1"/>
            <p:nvPr/>
          </p:nvSpPr>
          <p:spPr>
            <a:xfrm>
              <a:off x="0" y="-38100"/>
              <a:ext cx="2775000" cy="2283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9" name="Google Shape;259;g2f6764fa868_0_120"/>
          <p:cNvSpPr/>
          <p:nvPr/>
        </p:nvSpPr>
        <p:spPr>
          <a:xfrm>
            <a:off x="763320" y="1127600"/>
            <a:ext cx="4602788" cy="4602788"/>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cxnSp>
        <p:nvCxnSpPr>
          <p:cNvPr id="260" name="Google Shape;260;g2f6764fa868_0_120"/>
          <p:cNvCxnSpPr/>
          <p:nvPr/>
        </p:nvCxnSpPr>
        <p:spPr>
          <a:xfrm>
            <a:off x="11996820" y="10243203"/>
            <a:ext cx="1994400" cy="0"/>
          </a:xfrm>
          <a:prstGeom prst="straightConnector1">
            <a:avLst/>
          </a:prstGeom>
          <a:noFill/>
          <a:ln cap="flat" cmpd="sng" w="28575">
            <a:solidFill>
              <a:srgbClr val="000000"/>
            </a:solidFill>
            <a:prstDash val="solid"/>
            <a:round/>
            <a:headEnd len="sm" w="sm" type="none"/>
            <a:tailEnd len="sm" w="sm" type="none"/>
          </a:ln>
        </p:spPr>
      </p:cxnSp>
      <p:grpSp>
        <p:nvGrpSpPr>
          <p:cNvPr id="261" name="Google Shape;261;g2f6764fa868_0_120"/>
          <p:cNvGrpSpPr/>
          <p:nvPr/>
        </p:nvGrpSpPr>
        <p:grpSpPr>
          <a:xfrm>
            <a:off x="7371459" y="5390914"/>
            <a:ext cx="8930964" cy="851154"/>
            <a:chOff x="0" y="0"/>
            <a:chExt cx="2376900" cy="225525"/>
          </a:xfrm>
        </p:grpSpPr>
        <p:sp>
          <p:nvSpPr>
            <p:cNvPr id="262" name="Google Shape;262;g2f6764fa868_0_120"/>
            <p:cNvSpPr/>
            <p:nvPr/>
          </p:nvSpPr>
          <p:spPr>
            <a:xfrm>
              <a:off x="0" y="0"/>
              <a:ext cx="2376831" cy="225520"/>
            </a:xfrm>
            <a:custGeom>
              <a:rect b="b" l="l" r="r" t="t"/>
              <a:pathLst>
                <a:path extrusionOk="0" h="225520" w="2376831">
                  <a:moveTo>
                    <a:pt x="44309" y="0"/>
                  </a:moveTo>
                  <a:lnTo>
                    <a:pt x="2332523" y="0"/>
                  </a:lnTo>
                  <a:cubicBezTo>
                    <a:pt x="2356994" y="0"/>
                    <a:pt x="2376831" y="19838"/>
                    <a:pt x="2376831" y="44309"/>
                  </a:cubicBezTo>
                  <a:lnTo>
                    <a:pt x="2376831" y="181211"/>
                  </a:lnTo>
                  <a:cubicBezTo>
                    <a:pt x="2376831" y="205682"/>
                    <a:pt x="2356994" y="225520"/>
                    <a:pt x="2332523" y="225520"/>
                  </a:cubicBezTo>
                  <a:lnTo>
                    <a:pt x="44309" y="225520"/>
                  </a:lnTo>
                  <a:cubicBezTo>
                    <a:pt x="19838" y="225520"/>
                    <a:pt x="0" y="205682"/>
                    <a:pt x="0" y="181211"/>
                  </a:cubicBezTo>
                  <a:lnTo>
                    <a:pt x="0" y="44309"/>
                  </a:lnTo>
                  <a:cubicBezTo>
                    <a:pt x="0" y="19838"/>
                    <a:pt x="19838" y="0"/>
                    <a:pt x="44309" y="0"/>
                  </a:cubicBezTo>
                  <a:close/>
                </a:path>
              </a:pathLst>
            </a:custGeom>
            <a:solidFill>
              <a:srgbClr val="A22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2f6764fa868_0_120"/>
            <p:cNvSpPr txBox="1"/>
            <p:nvPr/>
          </p:nvSpPr>
          <p:spPr>
            <a:xfrm>
              <a:off x="0" y="9525"/>
              <a:ext cx="2376900" cy="216000"/>
            </a:xfrm>
            <a:prstGeom prst="rect">
              <a:avLst/>
            </a:prstGeom>
            <a:noFill/>
            <a:ln>
              <a:noFill/>
            </a:ln>
          </p:spPr>
          <p:txBody>
            <a:bodyPr anchorCtr="0" anchor="ctr" bIns="50150" lIns="50150" spcFirstLastPara="1" rIns="50150" wrap="square" tIns="50150">
              <a:noAutofit/>
            </a:bodyPr>
            <a:lstStyle/>
            <a:p>
              <a:pPr indent="0" lvl="0" marL="0" marR="0" rtl="0" algn="ctr">
                <a:lnSpc>
                  <a:spcPct val="94555"/>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64" name="Google Shape;264;g2f6764fa868_0_120"/>
          <p:cNvSpPr txBox="1"/>
          <p:nvPr/>
        </p:nvSpPr>
        <p:spPr>
          <a:xfrm>
            <a:off x="7371493" y="5565329"/>
            <a:ext cx="8930700" cy="592200"/>
          </a:xfrm>
          <a:prstGeom prst="rect">
            <a:avLst/>
          </a:prstGeom>
          <a:noFill/>
          <a:ln>
            <a:noFill/>
          </a:ln>
        </p:spPr>
        <p:txBody>
          <a:bodyPr anchorCtr="0" anchor="t" bIns="0" lIns="0" spcFirstLastPara="1" rIns="0" wrap="square" tIns="0">
            <a:spAutoFit/>
          </a:bodyPr>
          <a:lstStyle/>
          <a:p>
            <a:pPr indent="0" lvl="0" marL="0" marR="0" rtl="0" algn="ctr">
              <a:lnSpc>
                <a:spcPct val="77983"/>
              </a:lnSpc>
              <a:spcBef>
                <a:spcPts val="0"/>
              </a:spcBef>
              <a:spcAft>
                <a:spcPts val="0"/>
              </a:spcAft>
              <a:buClr>
                <a:srgbClr val="000000"/>
              </a:buClr>
              <a:buSzPts val="4433"/>
              <a:buFont typeface="Arial"/>
              <a:buNone/>
            </a:pPr>
            <a:r>
              <a:rPr b="1" lang="en-US" sz="4933">
                <a:solidFill>
                  <a:srgbClr val="FFFFFF"/>
                </a:solidFill>
              </a:rPr>
              <a:t>ROUND 2</a:t>
            </a:r>
            <a:endParaRPr b="1" i="0" sz="1900" u="none" cap="none" strike="noStrike">
              <a:solidFill>
                <a:srgbClr val="000000"/>
              </a:solidFill>
              <a:latin typeface="Arial"/>
              <a:ea typeface="Arial"/>
              <a:cs typeface="Arial"/>
              <a:sym typeface="Arial"/>
            </a:endParaRPr>
          </a:p>
        </p:txBody>
      </p:sp>
      <p:sp>
        <p:nvSpPr>
          <p:cNvPr id="265" name="Google Shape;265;g2f6764fa868_0_120"/>
          <p:cNvSpPr txBox="1"/>
          <p:nvPr/>
        </p:nvSpPr>
        <p:spPr>
          <a:xfrm>
            <a:off x="7246800" y="6572294"/>
            <a:ext cx="9086100" cy="2420100"/>
          </a:xfrm>
          <a:prstGeom prst="rect">
            <a:avLst/>
          </a:prstGeom>
          <a:noFill/>
          <a:ln>
            <a:noFill/>
          </a:ln>
        </p:spPr>
        <p:txBody>
          <a:bodyPr anchorCtr="0" anchor="t" bIns="0" lIns="0" spcFirstLastPara="1" rIns="0" wrap="square" tIns="0">
            <a:spAutoFit/>
          </a:bodyPr>
          <a:lstStyle/>
          <a:p>
            <a:pPr indent="0" lvl="0" marL="0" marR="0" rtl="0" algn="ctr">
              <a:lnSpc>
                <a:spcPct val="77993"/>
              </a:lnSpc>
              <a:spcBef>
                <a:spcPts val="0"/>
              </a:spcBef>
              <a:spcAft>
                <a:spcPts val="0"/>
              </a:spcAft>
              <a:buClr>
                <a:srgbClr val="000000"/>
              </a:buClr>
              <a:buSzPts val="9879"/>
              <a:buFont typeface="Arial"/>
              <a:buNone/>
            </a:pPr>
            <a:r>
              <a:rPr b="1" lang="en-US" sz="10079" u="sng"/>
              <a:t>OVER</a:t>
            </a:r>
            <a:endParaRPr b="1" sz="10079" u="sng"/>
          </a:p>
          <a:p>
            <a:pPr indent="0" lvl="0" marL="0" marR="0" rtl="0" algn="ctr">
              <a:lnSpc>
                <a:spcPct val="77993"/>
              </a:lnSpc>
              <a:spcBef>
                <a:spcPts val="0"/>
              </a:spcBef>
              <a:spcAft>
                <a:spcPts val="0"/>
              </a:spcAft>
              <a:buClr>
                <a:srgbClr val="000000"/>
              </a:buClr>
              <a:buSzPts val="9879"/>
              <a:buFont typeface="Arial"/>
              <a:buNone/>
            </a:pPr>
            <a:r>
              <a:rPr b="1" lang="en-US" sz="10079" u="sng"/>
              <a:t>UNDER</a:t>
            </a:r>
            <a:endParaRPr b="1" i="0" sz="1600" u="sng" cap="none" strike="noStrike">
              <a:solidFill>
                <a:srgbClr val="000000"/>
              </a:solidFill>
              <a:latin typeface="Arial"/>
              <a:ea typeface="Arial"/>
              <a:cs typeface="Arial"/>
              <a:sym typeface="Arial"/>
            </a:endParaRPr>
          </a:p>
        </p:txBody>
      </p:sp>
      <p:grpSp>
        <p:nvGrpSpPr>
          <p:cNvPr id="266" name="Google Shape;266;g2f6764fa868_0_120"/>
          <p:cNvGrpSpPr/>
          <p:nvPr/>
        </p:nvGrpSpPr>
        <p:grpSpPr>
          <a:xfrm>
            <a:off x="542303" y="5797696"/>
            <a:ext cx="5056332" cy="3977978"/>
            <a:chOff x="0" y="-38100"/>
            <a:chExt cx="1331700" cy="1047691"/>
          </a:xfrm>
        </p:grpSpPr>
        <p:sp>
          <p:nvSpPr>
            <p:cNvPr id="267" name="Google Shape;267;g2f6764fa868_0_120"/>
            <p:cNvSpPr/>
            <p:nvPr/>
          </p:nvSpPr>
          <p:spPr>
            <a:xfrm>
              <a:off x="0" y="0"/>
              <a:ext cx="1331570" cy="1009591"/>
            </a:xfrm>
            <a:custGeom>
              <a:rect b="b" l="l" r="r" t="t"/>
              <a:pathLst>
                <a:path extrusionOk="0" h="1009591" w="1331570">
                  <a:moveTo>
                    <a:pt x="78096" y="0"/>
                  </a:moveTo>
                  <a:lnTo>
                    <a:pt x="1253474" y="0"/>
                  </a:lnTo>
                  <a:cubicBezTo>
                    <a:pt x="1296605" y="0"/>
                    <a:pt x="1331570" y="34965"/>
                    <a:pt x="1331570" y="78096"/>
                  </a:cubicBezTo>
                  <a:lnTo>
                    <a:pt x="1331570" y="931495"/>
                  </a:lnTo>
                  <a:cubicBezTo>
                    <a:pt x="1331570" y="974626"/>
                    <a:pt x="1296605" y="1009591"/>
                    <a:pt x="1253474" y="1009591"/>
                  </a:cubicBezTo>
                  <a:lnTo>
                    <a:pt x="78096" y="1009591"/>
                  </a:lnTo>
                  <a:cubicBezTo>
                    <a:pt x="34965" y="1009591"/>
                    <a:pt x="0" y="974626"/>
                    <a:pt x="0" y="931495"/>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f6764fa868_0_120"/>
            <p:cNvSpPr txBox="1"/>
            <p:nvPr/>
          </p:nvSpPr>
          <p:spPr>
            <a:xfrm>
              <a:off x="0" y="-38100"/>
              <a:ext cx="1331700" cy="104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g2f6764fa868_0_120"/>
          <p:cNvGrpSpPr/>
          <p:nvPr/>
        </p:nvGrpSpPr>
        <p:grpSpPr>
          <a:xfrm>
            <a:off x="788842" y="6010235"/>
            <a:ext cx="4551724" cy="3534534"/>
            <a:chOff x="0" y="-38100"/>
            <a:chExt cx="1198800" cy="930900"/>
          </a:xfrm>
        </p:grpSpPr>
        <p:sp>
          <p:nvSpPr>
            <p:cNvPr id="270" name="Google Shape;270;g2f6764fa868_0_120"/>
            <p:cNvSpPr/>
            <p:nvPr/>
          </p:nvSpPr>
          <p:spPr>
            <a:xfrm>
              <a:off x="0" y="0"/>
              <a:ext cx="1198676" cy="892692"/>
            </a:xfrm>
            <a:custGeom>
              <a:rect b="b" l="l" r="r" t="t"/>
              <a:pathLst>
                <a:path extrusionOk="0" h="892692" w="1198676">
                  <a:moveTo>
                    <a:pt x="86754" y="0"/>
                  </a:moveTo>
                  <a:lnTo>
                    <a:pt x="1111922" y="0"/>
                  </a:lnTo>
                  <a:cubicBezTo>
                    <a:pt x="1159835" y="0"/>
                    <a:pt x="1198676" y="38841"/>
                    <a:pt x="1198676" y="86754"/>
                  </a:cubicBezTo>
                  <a:lnTo>
                    <a:pt x="1198676" y="805938"/>
                  </a:lnTo>
                  <a:cubicBezTo>
                    <a:pt x="1198676" y="853851"/>
                    <a:pt x="1159835" y="892692"/>
                    <a:pt x="1111922" y="892692"/>
                  </a:cubicBezTo>
                  <a:lnTo>
                    <a:pt x="86754" y="892692"/>
                  </a:lnTo>
                  <a:cubicBezTo>
                    <a:pt x="38841" y="892692"/>
                    <a:pt x="0" y="853851"/>
                    <a:pt x="0" y="805938"/>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f6764fa868_0_120"/>
            <p:cNvSpPr txBox="1"/>
            <p:nvPr/>
          </p:nvSpPr>
          <p:spPr>
            <a:xfrm>
              <a:off x="0" y="-38100"/>
              <a:ext cx="1198800" cy="9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2" name="Google Shape;272;g2f6764fa868_0_120"/>
          <p:cNvSpPr txBox="1"/>
          <p:nvPr/>
        </p:nvSpPr>
        <p:spPr>
          <a:xfrm>
            <a:off x="1105496" y="6919800"/>
            <a:ext cx="3852000" cy="20376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Clr>
                <a:srgbClr val="000000"/>
              </a:buClr>
              <a:buSzPts val="2711"/>
              <a:buFont typeface="Arial"/>
              <a:buNone/>
            </a:pPr>
            <a:r>
              <a:rPr b="1" lang="en-US" sz="15000"/>
              <a:t>3</a:t>
            </a:r>
            <a:endParaRPr b="1" sz="15000"/>
          </a:p>
          <a:p>
            <a:pPr indent="0" lvl="0" marL="0" marR="0" rtl="0" algn="ctr">
              <a:lnSpc>
                <a:spcPct val="70000"/>
              </a:lnSpc>
              <a:spcBef>
                <a:spcPts val="0"/>
              </a:spcBef>
              <a:spcAft>
                <a:spcPts val="0"/>
              </a:spcAft>
              <a:buClr>
                <a:srgbClr val="000000"/>
              </a:buClr>
              <a:buSzPts val="2711"/>
              <a:buFont typeface="Arial"/>
              <a:buNone/>
            </a:pPr>
            <a:r>
              <a:rPr b="1" lang="en-US" sz="3911"/>
              <a:t>POINTS EACH</a:t>
            </a:r>
            <a:endParaRPr b="1" sz="1600" u="none" cap="none" strike="noStrike">
              <a:solidFill>
                <a:srgbClr val="000000"/>
              </a:solidFill>
              <a:latin typeface="Arial"/>
              <a:ea typeface="Arial"/>
              <a:cs typeface="Arial"/>
              <a:sym typeface="Arial"/>
            </a:endParaRPr>
          </a:p>
        </p:txBody>
      </p:sp>
      <p:grpSp>
        <p:nvGrpSpPr>
          <p:cNvPr id="273" name="Google Shape;273;g2f6764fa868_0_120"/>
          <p:cNvGrpSpPr/>
          <p:nvPr/>
        </p:nvGrpSpPr>
        <p:grpSpPr>
          <a:xfrm>
            <a:off x="9790889" y="1382350"/>
            <a:ext cx="3997929" cy="3678359"/>
            <a:chOff x="0" y="0"/>
            <a:chExt cx="3008450" cy="2431169"/>
          </a:xfrm>
        </p:grpSpPr>
        <p:sp>
          <p:nvSpPr>
            <p:cNvPr id="274" name="Google Shape;274;g2f6764fa868_0_120"/>
            <p:cNvSpPr/>
            <p:nvPr/>
          </p:nvSpPr>
          <p:spPr>
            <a:xfrm rot="-5400000">
              <a:off x="832187" y="254906"/>
              <a:ext cx="2431169" cy="1921357"/>
            </a:xfrm>
            <a:custGeom>
              <a:rect b="b" l="l" r="r" t="t"/>
              <a:pathLst>
                <a:path extrusionOk="0" h="1921357" w="2431169">
                  <a:moveTo>
                    <a:pt x="0" y="0"/>
                  </a:moveTo>
                  <a:lnTo>
                    <a:pt x="2431169" y="0"/>
                  </a:lnTo>
                  <a:lnTo>
                    <a:pt x="2431169" y="1921357"/>
                  </a:lnTo>
                  <a:lnTo>
                    <a:pt x="0" y="1921357"/>
                  </a:lnTo>
                  <a:lnTo>
                    <a:pt x="0" y="0"/>
                  </a:lnTo>
                  <a:close/>
                </a:path>
              </a:pathLst>
            </a:custGeom>
            <a:blipFill rotWithShape="1">
              <a:blip r:embed="rId5">
                <a:alphaModFix/>
              </a:blip>
              <a:stretch>
                <a:fillRect b="0" l="0" r="0" t="0"/>
              </a:stretch>
            </a:blipFill>
            <a:ln>
              <a:noFill/>
            </a:ln>
          </p:spPr>
        </p:sp>
        <p:sp>
          <p:nvSpPr>
            <p:cNvPr id="275" name="Google Shape;275;g2f6764fa868_0_120"/>
            <p:cNvSpPr/>
            <p:nvPr/>
          </p:nvSpPr>
          <p:spPr>
            <a:xfrm rot="5400000">
              <a:off x="-254906" y="254906"/>
              <a:ext cx="2431169" cy="1921357"/>
            </a:xfrm>
            <a:custGeom>
              <a:rect b="b" l="l" r="r" t="t"/>
              <a:pathLst>
                <a:path extrusionOk="0" h="1921357" w="2431169">
                  <a:moveTo>
                    <a:pt x="2431169" y="1921357"/>
                  </a:moveTo>
                  <a:lnTo>
                    <a:pt x="0" y="1921357"/>
                  </a:lnTo>
                  <a:lnTo>
                    <a:pt x="0" y="0"/>
                  </a:lnTo>
                  <a:lnTo>
                    <a:pt x="2431169" y="0"/>
                  </a:lnTo>
                  <a:lnTo>
                    <a:pt x="2431169" y="1921357"/>
                  </a:lnTo>
                  <a:close/>
                </a:path>
              </a:pathLst>
            </a:custGeom>
            <a:blipFill rotWithShape="1">
              <a:blip r:embed="rId5">
                <a:alphaModFix/>
              </a:blip>
              <a:stretch>
                <a:fillRect b="0" l="0" r="0" t="0"/>
              </a:stretch>
            </a:blipFill>
            <a:ln>
              <a:noFill/>
            </a:ln>
          </p:spPr>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279" name="Shape 279"/>
        <p:cNvGrpSpPr/>
        <p:nvPr/>
      </p:nvGrpSpPr>
      <p:grpSpPr>
        <a:xfrm>
          <a:off x="0" y="0"/>
          <a:ext cx="0" cy="0"/>
          <a:chOff x="0" y="0"/>
          <a:chExt cx="0" cy="0"/>
        </a:xfrm>
      </p:grpSpPr>
      <p:pic>
        <p:nvPicPr>
          <p:cNvPr id="280" name="Google Shape;280;g2b8f2e37e38_0_106"/>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281" name="Google Shape;281;g2b8f2e37e38_0_106"/>
          <p:cNvGrpSpPr/>
          <p:nvPr/>
        </p:nvGrpSpPr>
        <p:grpSpPr>
          <a:xfrm>
            <a:off x="690188" y="402426"/>
            <a:ext cx="5056332" cy="5786476"/>
            <a:chOff x="0" y="-38100"/>
            <a:chExt cx="1331700" cy="1524000"/>
          </a:xfrm>
        </p:grpSpPr>
        <p:sp>
          <p:nvSpPr>
            <p:cNvPr id="282" name="Google Shape;282;g2b8f2e37e38_0_106"/>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b8f2e37e38_0_106"/>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g2b8f2e37e38_0_106"/>
          <p:cNvGrpSpPr/>
          <p:nvPr/>
        </p:nvGrpSpPr>
        <p:grpSpPr>
          <a:xfrm>
            <a:off x="936728" y="614965"/>
            <a:ext cx="4551724" cy="5326576"/>
            <a:chOff x="0" y="-38100"/>
            <a:chExt cx="1198800" cy="1402875"/>
          </a:xfrm>
        </p:grpSpPr>
        <p:sp>
          <p:nvSpPr>
            <p:cNvPr id="285" name="Google Shape;285;g2b8f2e37e38_0_106"/>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2b8f2e37e38_0_106"/>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g2b8f2e37e38_0_106"/>
          <p:cNvGrpSpPr/>
          <p:nvPr/>
        </p:nvGrpSpPr>
        <p:grpSpPr>
          <a:xfrm>
            <a:off x="6203135" y="404247"/>
            <a:ext cx="11151698" cy="2963664"/>
            <a:chOff x="0" y="-38100"/>
            <a:chExt cx="2974500" cy="790500"/>
          </a:xfrm>
        </p:grpSpPr>
        <p:sp>
          <p:nvSpPr>
            <p:cNvPr id="288" name="Google Shape;288;g2b8f2e37e38_0_10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2b8f2e37e38_0_106"/>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g2b8f2e37e38_0_106"/>
          <p:cNvGrpSpPr/>
          <p:nvPr/>
        </p:nvGrpSpPr>
        <p:grpSpPr>
          <a:xfrm>
            <a:off x="6597791" y="778354"/>
            <a:ext cx="10403839" cy="2198120"/>
            <a:chOff x="0" y="-38100"/>
            <a:chExt cx="2775023" cy="586306"/>
          </a:xfrm>
        </p:grpSpPr>
        <p:sp>
          <p:nvSpPr>
            <p:cNvPr id="291" name="Google Shape;291;g2b8f2e37e38_0_10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b8f2e37e38_0_10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3" name="Google Shape;293;g2b8f2e37e38_0_106"/>
          <p:cNvSpPr txBox="1"/>
          <p:nvPr/>
        </p:nvSpPr>
        <p:spPr>
          <a:xfrm>
            <a:off x="6936675" y="1527963"/>
            <a:ext cx="96846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The year a World Series game was</a:t>
            </a:r>
            <a:endParaRPr b="1" sz="3600"/>
          </a:p>
          <a:p>
            <a:pPr indent="0" lvl="0" marL="0" rtl="0" algn="ctr">
              <a:lnSpc>
                <a:spcPct val="80000"/>
              </a:lnSpc>
              <a:spcBef>
                <a:spcPts val="0"/>
              </a:spcBef>
              <a:spcAft>
                <a:spcPts val="0"/>
              </a:spcAft>
              <a:buClr>
                <a:schemeClr val="dk1"/>
              </a:buClr>
              <a:buSzPts val="1100"/>
              <a:buFont typeface="Arial"/>
              <a:buNone/>
            </a:pPr>
            <a:r>
              <a:rPr b="1" lang="en-US" sz="3600"/>
              <a:t>first played under lights – 1950</a:t>
            </a:r>
            <a:endParaRPr b="1" sz="3600"/>
          </a:p>
        </p:txBody>
      </p:sp>
      <p:grpSp>
        <p:nvGrpSpPr>
          <p:cNvPr id="294" name="Google Shape;294;g2b8f2e37e38_0_106"/>
          <p:cNvGrpSpPr/>
          <p:nvPr/>
        </p:nvGrpSpPr>
        <p:grpSpPr>
          <a:xfrm>
            <a:off x="6203135" y="3590330"/>
            <a:ext cx="11151698" cy="2963664"/>
            <a:chOff x="0" y="-38100"/>
            <a:chExt cx="2974500" cy="790500"/>
          </a:xfrm>
        </p:grpSpPr>
        <p:sp>
          <p:nvSpPr>
            <p:cNvPr id="295" name="Google Shape;295;g2b8f2e37e38_0_106"/>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b8f2e37e38_0_106"/>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g2b8f2e37e38_0_106"/>
          <p:cNvGrpSpPr/>
          <p:nvPr/>
        </p:nvGrpSpPr>
        <p:grpSpPr>
          <a:xfrm>
            <a:off x="6597791" y="3964437"/>
            <a:ext cx="10403839" cy="2198120"/>
            <a:chOff x="0" y="-38100"/>
            <a:chExt cx="2775023" cy="586306"/>
          </a:xfrm>
        </p:grpSpPr>
        <p:sp>
          <p:nvSpPr>
            <p:cNvPr id="298" name="Google Shape;298;g2b8f2e37e38_0_10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b8f2e37e38_0_10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0" name="Google Shape;300;g2b8f2e37e38_0_106"/>
          <p:cNvSpPr txBox="1"/>
          <p:nvPr/>
        </p:nvSpPr>
        <p:spPr>
          <a:xfrm>
            <a:off x="6835575" y="4703275"/>
            <a:ext cx="9938100" cy="8865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The age of Bill Gates when he</a:t>
            </a:r>
            <a:endParaRPr b="1" sz="3600"/>
          </a:p>
          <a:p>
            <a:pPr indent="0" lvl="0" marL="0" rtl="0" algn="ctr">
              <a:lnSpc>
                <a:spcPct val="80000"/>
              </a:lnSpc>
              <a:spcBef>
                <a:spcPts val="0"/>
              </a:spcBef>
              <a:spcAft>
                <a:spcPts val="0"/>
              </a:spcAft>
              <a:buClr>
                <a:schemeClr val="dk1"/>
              </a:buClr>
              <a:buSzPts val="1100"/>
              <a:buFont typeface="Arial"/>
              <a:buNone/>
            </a:pPr>
            <a:r>
              <a:rPr b="1" lang="en-US" sz="3600"/>
              <a:t>first became a billionaire – 30</a:t>
            </a:r>
            <a:endParaRPr b="1" sz="3600"/>
          </a:p>
        </p:txBody>
      </p:sp>
      <p:grpSp>
        <p:nvGrpSpPr>
          <p:cNvPr id="301" name="Google Shape;301;g2b8f2e37e38_0_106"/>
          <p:cNvGrpSpPr/>
          <p:nvPr/>
        </p:nvGrpSpPr>
        <p:grpSpPr>
          <a:xfrm>
            <a:off x="6203135" y="6772938"/>
            <a:ext cx="11151698" cy="2931046"/>
            <a:chOff x="0" y="-38100"/>
            <a:chExt cx="2974500" cy="781800"/>
          </a:xfrm>
        </p:grpSpPr>
        <p:sp>
          <p:nvSpPr>
            <p:cNvPr id="302" name="Google Shape;302;g2b8f2e37e38_0_106"/>
            <p:cNvSpPr/>
            <p:nvPr/>
          </p:nvSpPr>
          <p:spPr>
            <a:xfrm>
              <a:off x="0" y="0"/>
              <a:ext cx="2974477" cy="743550"/>
            </a:xfrm>
            <a:custGeom>
              <a:rect b="b" l="l" r="r" t="t"/>
              <a:pathLst>
                <a:path extrusionOk="0" h="743550" w="2974477">
                  <a:moveTo>
                    <a:pt x="35406" y="0"/>
                  </a:moveTo>
                  <a:lnTo>
                    <a:pt x="2939071" y="0"/>
                  </a:lnTo>
                  <a:cubicBezTo>
                    <a:pt x="2958625" y="0"/>
                    <a:pt x="2974477" y="15852"/>
                    <a:pt x="2974477" y="35406"/>
                  </a:cubicBezTo>
                  <a:lnTo>
                    <a:pt x="2974477" y="708144"/>
                  </a:lnTo>
                  <a:cubicBezTo>
                    <a:pt x="2974477" y="717534"/>
                    <a:pt x="2970747" y="726540"/>
                    <a:pt x="2964107" y="733180"/>
                  </a:cubicBezTo>
                  <a:cubicBezTo>
                    <a:pt x="2957467" y="739820"/>
                    <a:pt x="2948461" y="743550"/>
                    <a:pt x="2939071" y="743550"/>
                  </a:cubicBezTo>
                  <a:lnTo>
                    <a:pt x="35406" y="743550"/>
                  </a:lnTo>
                  <a:cubicBezTo>
                    <a:pt x="15852" y="743550"/>
                    <a:pt x="0" y="727698"/>
                    <a:pt x="0" y="7081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b8f2e37e38_0_106"/>
            <p:cNvSpPr txBox="1"/>
            <p:nvPr/>
          </p:nvSpPr>
          <p:spPr>
            <a:xfrm>
              <a:off x="0" y="-38100"/>
              <a:ext cx="2974500" cy="781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g2b8f2e37e38_0_106"/>
          <p:cNvGrpSpPr/>
          <p:nvPr/>
        </p:nvGrpSpPr>
        <p:grpSpPr>
          <a:xfrm>
            <a:off x="6597791" y="7147046"/>
            <a:ext cx="10403839" cy="2198120"/>
            <a:chOff x="0" y="-38100"/>
            <a:chExt cx="2775023" cy="586306"/>
          </a:xfrm>
        </p:grpSpPr>
        <p:sp>
          <p:nvSpPr>
            <p:cNvPr id="305" name="Google Shape;305;g2b8f2e37e38_0_106"/>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2b8f2e37e38_0_106"/>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g2b8f2e37e38_0_106"/>
          <p:cNvGrpSpPr/>
          <p:nvPr/>
        </p:nvGrpSpPr>
        <p:grpSpPr>
          <a:xfrm>
            <a:off x="2084171" y="1045729"/>
            <a:ext cx="2256338" cy="1823377"/>
            <a:chOff x="0" y="0"/>
            <a:chExt cx="3008450" cy="2431169"/>
          </a:xfrm>
        </p:grpSpPr>
        <p:sp>
          <p:nvSpPr>
            <p:cNvPr id="308" name="Google Shape;308;g2b8f2e37e38_0_106"/>
            <p:cNvSpPr/>
            <p:nvPr/>
          </p:nvSpPr>
          <p:spPr>
            <a:xfrm rot="-5400000">
              <a:off x="832187" y="254906"/>
              <a:ext cx="2431169" cy="1921357"/>
            </a:xfrm>
            <a:custGeom>
              <a:rect b="b" l="l" r="r" t="t"/>
              <a:pathLst>
                <a:path extrusionOk="0" h="1921357" w="2431169">
                  <a:moveTo>
                    <a:pt x="0" y="0"/>
                  </a:moveTo>
                  <a:lnTo>
                    <a:pt x="2431169" y="0"/>
                  </a:lnTo>
                  <a:lnTo>
                    <a:pt x="2431169" y="1921357"/>
                  </a:lnTo>
                  <a:lnTo>
                    <a:pt x="0" y="1921357"/>
                  </a:lnTo>
                  <a:lnTo>
                    <a:pt x="0" y="0"/>
                  </a:lnTo>
                  <a:close/>
                </a:path>
              </a:pathLst>
            </a:custGeom>
            <a:blipFill rotWithShape="1">
              <a:blip r:embed="rId4">
                <a:alphaModFix/>
              </a:blip>
              <a:stretch>
                <a:fillRect b="0" l="0" r="0" t="0"/>
              </a:stretch>
            </a:blipFill>
            <a:ln>
              <a:noFill/>
            </a:ln>
          </p:spPr>
        </p:sp>
        <p:sp>
          <p:nvSpPr>
            <p:cNvPr id="309" name="Google Shape;309;g2b8f2e37e38_0_106"/>
            <p:cNvSpPr/>
            <p:nvPr/>
          </p:nvSpPr>
          <p:spPr>
            <a:xfrm rot="5400000">
              <a:off x="-254906" y="254906"/>
              <a:ext cx="2431169" cy="1921357"/>
            </a:xfrm>
            <a:custGeom>
              <a:rect b="b" l="l" r="r" t="t"/>
              <a:pathLst>
                <a:path extrusionOk="0" h="1921357" w="2431169">
                  <a:moveTo>
                    <a:pt x="2431169" y="1921357"/>
                  </a:moveTo>
                  <a:lnTo>
                    <a:pt x="0" y="1921357"/>
                  </a:lnTo>
                  <a:lnTo>
                    <a:pt x="0" y="0"/>
                  </a:lnTo>
                  <a:lnTo>
                    <a:pt x="2431169" y="0"/>
                  </a:lnTo>
                  <a:lnTo>
                    <a:pt x="2431169" y="1921357"/>
                  </a:lnTo>
                  <a:close/>
                </a:path>
              </a:pathLst>
            </a:custGeom>
            <a:blipFill rotWithShape="1">
              <a:blip r:embed="rId4">
                <a:alphaModFix/>
              </a:blip>
              <a:stretch>
                <a:fillRect b="0" l="0" r="0" t="0"/>
              </a:stretch>
            </a:blipFill>
            <a:ln>
              <a:noFill/>
            </a:ln>
          </p:spPr>
        </p:sp>
      </p:grpSp>
      <p:sp>
        <p:nvSpPr>
          <p:cNvPr id="310" name="Google Shape;310;g2b8f2e37e38_0_106"/>
          <p:cNvSpPr txBox="1"/>
          <p:nvPr/>
        </p:nvSpPr>
        <p:spPr>
          <a:xfrm>
            <a:off x="936728" y="317798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2</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OVER</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UNDER</a:t>
            </a:r>
            <a:endParaRPr b="1" i="0" sz="1400" u="none" cap="none" strike="noStrike">
              <a:solidFill>
                <a:srgbClr val="000000"/>
              </a:solidFill>
              <a:latin typeface="Arial"/>
              <a:ea typeface="Arial"/>
              <a:cs typeface="Arial"/>
              <a:sym typeface="Arial"/>
            </a:endParaRPr>
          </a:p>
        </p:txBody>
      </p:sp>
      <p:sp>
        <p:nvSpPr>
          <p:cNvPr id="311" name="Google Shape;311;g2b8f2e37e38_0_106"/>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
        <p:nvSpPr>
          <p:cNvPr id="312" name="Google Shape;312;g2b8f2e37e38_0_106"/>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5">
              <a:alphaModFix/>
            </a:blip>
            <a:stretch>
              <a:fillRect b="0" l="0" r="0" t="0"/>
            </a:stretch>
          </a:blipFill>
          <a:ln>
            <a:noFill/>
          </a:ln>
        </p:spPr>
      </p:sp>
      <p:sp>
        <p:nvSpPr>
          <p:cNvPr id="313" name="Google Shape;313;g2b8f2e37e38_0_106"/>
          <p:cNvSpPr txBox="1"/>
          <p:nvPr/>
        </p:nvSpPr>
        <p:spPr>
          <a:xfrm>
            <a:off x="6810025" y="7629275"/>
            <a:ext cx="9938100" cy="1329900"/>
          </a:xfrm>
          <a:prstGeom prst="rect">
            <a:avLst/>
          </a:prstGeom>
          <a:noFill/>
          <a:ln>
            <a:noFill/>
          </a:ln>
        </p:spPr>
        <p:txBody>
          <a:bodyPr anchorCtr="0" anchor="t" bIns="0" lIns="0" spcFirstLastPara="1" rIns="0" wrap="square" tIns="0">
            <a:spAutoFit/>
          </a:bodyPr>
          <a:lstStyle/>
          <a:p>
            <a:pPr indent="0" lvl="0" marL="0" rtl="0" algn="ctr">
              <a:lnSpc>
                <a:spcPct val="80000"/>
              </a:lnSpc>
              <a:spcBef>
                <a:spcPts val="0"/>
              </a:spcBef>
              <a:spcAft>
                <a:spcPts val="0"/>
              </a:spcAft>
              <a:buClr>
                <a:schemeClr val="dk1"/>
              </a:buClr>
              <a:buSzPts val="1100"/>
              <a:buFont typeface="Arial"/>
              <a:buNone/>
            </a:pPr>
            <a:r>
              <a:rPr b="1" lang="en-US" sz="3600"/>
              <a:t>According to the Honey Association, the number of flowers a bee must gather nectar</a:t>
            </a:r>
            <a:endParaRPr b="1" sz="3600"/>
          </a:p>
          <a:p>
            <a:pPr indent="0" lvl="0" marL="0" rtl="0" algn="ctr">
              <a:lnSpc>
                <a:spcPct val="80000"/>
              </a:lnSpc>
              <a:spcBef>
                <a:spcPts val="0"/>
              </a:spcBef>
              <a:spcAft>
                <a:spcPts val="0"/>
              </a:spcAft>
              <a:buClr>
                <a:schemeClr val="dk1"/>
              </a:buClr>
              <a:buSzPts val="1100"/>
              <a:buFont typeface="Arial"/>
              <a:buNone/>
            </a:pPr>
            <a:r>
              <a:rPr b="1" lang="en-US" sz="3600"/>
              <a:t>from to make a pound of honey – 100,000</a:t>
            </a:r>
            <a:endParaRPr b="1"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2200"/>
        </a:solidFill>
      </p:bgPr>
    </p:bg>
    <p:spTree>
      <p:nvGrpSpPr>
        <p:cNvPr id="317" name="Shape 317"/>
        <p:cNvGrpSpPr/>
        <p:nvPr/>
      </p:nvGrpSpPr>
      <p:grpSpPr>
        <a:xfrm>
          <a:off x="0" y="0"/>
          <a:ext cx="0" cy="0"/>
          <a:chOff x="0" y="0"/>
          <a:chExt cx="0" cy="0"/>
        </a:xfrm>
      </p:grpSpPr>
      <p:pic>
        <p:nvPicPr>
          <p:cNvPr id="318" name="Google Shape;318;g2c89a376e85_0_53"/>
          <p:cNvPicPr preferRelativeResize="0"/>
          <p:nvPr/>
        </p:nvPicPr>
        <p:blipFill rotWithShape="1">
          <a:blip r:embed="rId3">
            <a:alphaModFix/>
          </a:blip>
          <a:srcRect b="0" l="0" r="0" t="0"/>
          <a:stretch/>
        </p:blipFill>
        <p:spPr>
          <a:xfrm>
            <a:off x="0" y="0"/>
            <a:ext cx="18288000" cy="10287000"/>
          </a:xfrm>
          <a:prstGeom prst="rect">
            <a:avLst/>
          </a:prstGeom>
          <a:noFill/>
          <a:ln>
            <a:noFill/>
          </a:ln>
        </p:spPr>
      </p:pic>
      <p:grpSp>
        <p:nvGrpSpPr>
          <p:cNvPr id="319" name="Google Shape;319;g2c89a376e85_0_53"/>
          <p:cNvGrpSpPr/>
          <p:nvPr/>
        </p:nvGrpSpPr>
        <p:grpSpPr>
          <a:xfrm>
            <a:off x="690188" y="402426"/>
            <a:ext cx="5056332" cy="5786476"/>
            <a:chOff x="0" y="-38100"/>
            <a:chExt cx="1331700" cy="1524000"/>
          </a:xfrm>
        </p:grpSpPr>
        <p:sp>
          <p:nvSpPr>
            <p:cNvPr id="320" name="Google Shape;320;g2c89a376e85_0_53"/>
            <p:cNvSpPr/>
            <p:nvPr/>
          </p:nvSpPr>
          <p:spPr>
            <a:xfrm>
              <a:off x="0" y="0"/>
              <a:ext cx="1331570" cy="1485779"/>
            </a:xfrm>
            <a:custGeom>
              <a:rect b="b" l="l" r="r" t="t"/>
              <a:pathLst>
                <a:path extrusionOk="0" h="1485779" w="1331570">
                  <a:moveTo>
                    <a:pt x="78096" y="0"/>
                  </a:moveTo>
                  <a:lnTo>
                    <a:pt x="1253474" y="0"/>
                  </a:lnTo>
                  <a:cubicBezTo>
                    <a:pt x="1296605" y="0"/>
                    <a:pt x="1331570" y="34965"/>
                    <a:pt x="1331570" y="78096"/>
                  </a:cubicBezTo>
                  <a:lnTo>
                    <a:pt x="1331570" y="1407683"/>
                  </a:lnTo>
                  <a:cubicBezTo>
                    <a:pt x="1331570" y="1450814"/>
                    <a:pt x="1296605" y="1485779"/>
                    <a:pt x="1253474" y="1485779"/>
                  </a:cubicBezTo>
                  <a:lnTo>
                    <a:pt x="78096" y="1485779"/>
                  </a:lnTo>
                  <a:cubicBezTo>
                    <a:pt x="34965" y="1485779"/>
                    <a:pt x="0" y="1450814"/>
                    <a:pt x="0" y="1407683"/>
                  </a:cubicBezTo>
                  <a:lnTo>
                    <a:pt x="0" y="78096"/>
                  </a:lnTo>
                  <a:cubicBezTo>
                    <a:pt x="0" y="34965"/>
                    <a:pt x="34965" y="0"/>
                    <a:pt x="7809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2c89a376e85_0_53"/>
            <p:cNvSpPr txBox="1"/>
            <p:nvPr/>
          </p:nvSpPr>
          <p:spPr>
            <a:xfrm>
              <a:off x="0" y="-38100"/>
              <a:ext cx="1331700" cy="152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g2c89a376e85_0_53"/>
          <p:cNvGrpSpPr/>
          <p:nvPr/>
        </p:nvGrpSpPr>
        <p:grpSpPr>
          <a:xfrm>
            <a:off x="936728" y="614965"/>
            <a:ext cx="4551724" cy="5326576"/>
            <a:chOff x="0" y="-38100"/>
            <a:chExt cx="1198800" cy="1402875"/>
          </a:xfrm>
        </p:grpSpPr>
        <p:sp>
          <p:nvSpPr>
            <p:cNvPr id="323" name="Google Shape;323;g2c89a376e85_0_53"/>
            <p:cNvSpPr/>
            <p:nvPr/>
          </p:nvSpPr>
          <p:spPr>
            <a:xfrm>
              <a:off x="0" y="0"/>
              <a:ext cx="1198676" cy="1364775"/>
            </a:xfrm>
            <a:custGeom>
              <a:rect b="b" l="l" r="r" t="t"/>
              <a:pathLst>
                <a:path extrusionOk="0" h="1364775" w="1198676">
                  <a:moveTo>
                    <a:pt x="86754" y="0"/>
                  </a:moveTo>
                  <a:lnTo>
                    <a:pt x="1111922" y="0"/>
                  </a:lnTo>
                  <a:cubicBezTo>
                    <a:pt x="1159835" y="0"/>
                    <a:pt x="1198676" y="38841"/>
                    <a:pt x="1198676" y="86754"/>
                  </a:cubicBezTo>
                  <a:lnTo>
                    <a:pt x="1198676" y="1278020"/>
                  </a:lnTo>
                  <a:cubicBezTo>
                    <a:pt x="1198676" y="1325934"/>
                    <a:pt x="1159835" y="1364775"/>
                    <a:pt x="1111922" y="1364775"/>
                  </a:cubicBezTo>
                  <a:lnTo>
                    <a:pt x="86754" y="1364775"/>
                  </a:lnTo>
                  <a:cubicBezTo>
                    <a:pt x="38841" y="1364775"/>
                    <a:pt x="0" y="1325934"/>
                    <a:pt x="0" y="1278020"/>
                  </a:cubicBezTo>
                  <a:lnTo>
                    <a:pt x="0" y="86754"/>
                  </a:lnTo>
                  <a:cubicBezTo>
                    <a:pt x="0" y="38841"/>
                    <a:pt x="38841" y="0"/>
                    <a:pt x="8675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2c89a376e85_0_53"/>
            <p:cNvSpPr txBox="1"/>
            <p:nvPr/>
          </p:nvSpPr>
          <p:spPr>
            <a:xfrm>
              <a:off x="0" y="-38100"/>
              <a:ext cx="1198800" cy="1402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g2c89a376e85_0_53"/>
          <p:cNvGrpSpPr/>
          <p:nvPr/>
        </p:nvGrpSpPr>
        <p:grpSpPr>
          <a:xfrm>
            <a:off x="6203125" y="404256"/>
            <a:ext cx="11151698" cy="8930516"/>
            <a:chOff x="0" y="-38100"/>
            <a:chExt cx="2974500" cy="790500"/>
          </a:xfrm>
        </p:grpSpPr>
        <p:sp>
          <p:nvSpPr>
            <p:cNvPr id="326" name="Google Shape;326;g2c89a376e85_0_53"/>
            <p:cNvSpPr/>
            <p:nvPr/>
          </p:nvSpPr>
          <p:spPr>
            <a:xfrm>
              <a:off x="0" y="0"/>
              <a:ext cx="2974477" cy="752350"/>
            </a:xfrm>
            <a:custGeom>
              <a:rect b="b" l="l" r="r" t="t"/>
              <a:pathLst>
                <a:path extrusionOk="0" h="752350" w="2974477">
                  <a:moveTo>
                    <a:pt x="35406" y="0"/>
                  </a:moveTo>
                  <a:lnTo>
                    <a:pt x="2939071" y="0"/>
                  </a:lnTo>
                  <a:cubicBezTo>
                    <a:pt x="2958625" y="0"/>
                    <a:pt x="2974477" y="15852"/>
                    <a:pt x="2974477" y="35406"/>
                  </a:cubicBezTo>
                  <a:lnTo>
                    <a:pt x="2974477" y="716944"/>
                  </a:lnTo>
                  <a:cubicBezTo>
                    <a:pt x="2974477" y="726334"/>
                    <a:pt x="2970747" y="735340"/>
                    <a:pt x="2964107" y="741980"/>
                  </a:cubicBezTo>
                  <a:cubicBezTo>
                    <a:pt x="2957467" y="748620"/>
                    <a:pt x="2948461" y="752350"/>
                    <a:pt x="2939071" y="752350"/>
                  </a:cubicBezTo>
                  <a:lnTo>
                    <a:pt x="35406" y="752350"/>
                  </a:lnTo>
                  <a:cubicBezTo>
                    <a:pt x="15852" y="752350"/>
                    <a:pt x="0" y="736498"/>
                    <a:pt x="0" y="716944"/>
                  </a:cubicBezTo>
                  <a:lnTo>
                    <a:pt x="0" y="35406"/>
                  </a:lnTo>
                  <a:cubicBezTo>
                    <a:pt x="0" y="15852"/>
                    <a:pt x="15852" y="0"/>
                    <a:pt x="35406" y="0"/>
                  </a:cubicBezTo>
                  <a:close/>
                </a:path>
              </a:pathLst>
            </a:custGeom>
            <a:solidFill>
              <a:srgbClr val="6415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2c89a376e85_0_53"/>
            <p:cNvSpPr txBox="1"/>
            <p:nvPr/>
          </p:nvSpPr>
          <p:spPr>
            <a:xfrm>
              <a:off x="0" y="-38100"/>
              <a:ext cx="2974500" cy="7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g2c89a376e85_0_53"/>
          <p:cNvGrpSpPr/>
          <p:nvPr/>
        </p:nvGrpSpPr>
        <p:grpSpPr>
          <a:xfrm>
            <a:off x="6577050" y="614976"/>
            <a:ext cx="10403839" cy="8359082"/>
            <a:chOff x="0" y="-38100"/>
            <a:chExt cx="2775023" cy="586306"/>
          </a:xfrm>
        </p:grpSpPr>
        <p:sp>
          <p:nvSpPr>
            <p:cNvPr id="329" name="Google Shape;329;g2c89a376e85_0_53"/>
            <p:cNvSpPr/>
            <p:nvPr/>
          </p:nvSpPr>
          <p:spPr>
            <a:xfrm>
              <a:off x="0" y="0"/>
              <a:ext cx="2775023" cy="548206"/>
            </a:xfrm>
            <a:custGeom>
              <a:rect b="b" l="l" r="r" t="t"/>
              <a:pathLst>
                <a:path extrusionOk="0" h="548206" w="2775023">
                  <a:moveTo>
                    <a:pt x="37951" y="0"/>
                  </a:moveTo>
                  <a:lnTo>
                    <a:pt x="2737072" y="0"/>
                  </a:lnTo>
                  <a:cubicBezTo>
                    <a:pt x="2758032" y="0"/>
                    <a:pt x="2775023" y="16991"/>
                    <a:pt x="2775023" y="37951"/>
                  </a:cubicBezTo>
                  <a:lnTo>
                    <a:pt x="2775023" y="510256"/>
                  </a:lnTo>
                  <a:cubicBezTo>
                    <a:pt x="2775023" y="531215"/>
                    <a:pt x="2758032" y="548206"/>
                    <a:pt x="2737072" y="548206"/>
                  </a:cubicBezTo>
                  <a:lnTo>
                    <a:pt x="37951" y="548206"/>
                  </a:lnTo>
                  <a:cubicBezTo>
                    <a:pt x="16991" y="548206"/>
                    <a:pt x="0" y="531215"/>
                    <a:pt x="0" y="510256"/>
                  </a:cubicBezTo>
                  <a:lnTo>
                    <a:pt x="0" y="37951"/>
                  </a:lnTo>
                  <a:cubicBezTo>
                    <a:pt x="0" y="16991"/>
                    <a:pt x="16991" y="0"/>
                    <a:pt x="3795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c89a376e85_0_53"/>
            <p:cNvSpPr txBox="1"/>
            <p:nvPr/>
          </p:nvSpPr>
          <p:spPr>
            <a:xfrm>
              <a:off x="0" y="-38100"/>
              <a:ext cx="2775000" cy="5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1" name="Google Shape;331;g2c89a376e85_0_53"/>
          <p:cNvSpPr/>
          <p:nvPr/>
        </p:nvSpPr>
        <p:spPr>
          <a:xfrm>
            <a:off x="936726" y="6492500"/>
            <a:ext cx="4211551" cy="4096481"/>
          </a:xfrm>
          <a:custGeom>
            <a:rect b="b" l="l" r="r" t="t"/>
            <a:pathLst>
              <a:path extrusionOk="0" h="4602788" w="4602788">
                <a:moveTo>
                  <a:pt x="0" y="0"/>
                </a:moveTo>
                <a:lnTo>
                  <a:pt x="4602788" y="0"/>
                </a:lnTo>
                <a:lnTo>
                  <a:pt x="4602788" y="4602788"/>
                </a:lnTo>
                <a:lnTo>
                  <a:pt x="0" y="4602788"/>
                </a:lnTo>
                <a:lnTo>
                  <a:pt x="0" y="0"/>
                </a:lnTo>
                <a:close/>
              </a:path>
            </a:pathLst>
          </a:custGeom>
          <a:blipFill rotWithShape="1">
            <a:blip r:embed="rId4">
              <a:alphaModFix/>
            </a:blip>
            <a:stretch>
              <a:fillRect b="0" l="0" r="0" t="0"/>
            </a:stretch>
          </a:blipFill>
          <a:ln>
            <a:noFill/>
          </a:ln>
        </p:spPr>
      </p:sp>
      <p:sp>
        <p:nvSpPr>
          <p:cNvPr id="332" name="Google Shape;332;g2c89a376e85_0_53"/>
          <p:cNvSpPr/>
          <p:nvPr/>
        </p:nvSpPr>
        <p:spPr>
          <a:xfrm>
            <a:off x="11094150" y="3803335"/>
            <a:ext cx="1392744" cy="1392744"/>
          </a:xfrm>
          <a:custGeom>
            <a:rect b="b" l="l" r="r" t="t"/>
            <a:pathLst>
              <a:path extrusionOk="0" h="1392744" w="1392744">
                <a:moveTo>
                  <a:pt x="0" y="0"/>
                </a:moveTo>
                <a:lnTo>
                  <a:pt x="1392744" y="0"/>
                </a:lnTo>
                <a:lnTo>
                  <a:pt x="1392744" y="1392745"/>
                </a:lnTo>
                <a:lnTo>
                  <a:pt x="0" y="1392745"/>
                </a:lnTo>
                <a:lnTo>
                  <a:pt x="0" y="0"/>
                </a:lnTo>
                <a:close/>
              </a:path>
            </a:pathLst>
          </a:custGeom>
          <a:blipFill rotWithShape="1">
            <a:blip r:embed="rId5">
              <a:alphaModFix/>
            </a:blip>
            <a:stretch>
              <a:fillRect b="0" l="0" r="0" t="0"/>
            </a:stretch>
          </a:blipFill>
          <a:ln>
            <a:noFill/>
          </a:ln>
        </p:spPr>
      </p:sp>
      <p:sp>
        <p:nvSpPr>
          <p:cNvPr id="333" name="Google Shape;333;g2c89a376e85_0_53"/>
          <p:cNvSpPr txBox="1"/>
          <p:nvPr/>
        </p:nvSpPr>
        <p:spPr>
          <a:xfrm>
            <a:off x="6958125" y="5541950"/>
            <a:ext cx="9654900" cy="923400"/>
          </a:xfrm>
          <a:prstGeom prst="rect">
            <a:avLst/>
          </a:prstGeom>
          <a:noFill/>
          <a:ln>
            <a:noFill/>
          </a:ln>
        </p:spPr>
        <p:txBody>
          <a:bodyPr anchorCtr="0" anchor="t" bIns="0" lIns="0" spcFirstLastPara="1" rIns="0" wrap="square" tIns="0">
            <a:spAutoFit/>
          </a:bodyPr>
          <a:lstStyle/>
          <a:p>
            <a:pPr indent="0" lvl="0" marL="0" rtl="0" algn="ctr">
              <a:lnSpc>
                <a:spcPct val="116999"/>
              </a:lnSpc>
              <a:spcBef>
                <a:spcPts val="0"/>
              </a:spcBef>
              <a:spcAft>
                <a:spcPts val="0"/>
              </a:spcAft>
              <a:buClr>
                <a:schemeClr val="dk1"/>
              </a:buClr>
              <a:buSzPts val="1100"/>
              <a:buFont typeface="Arial"/>
              <a:buNone/>
            </a:pPr>
            <a:r>
              <a:rPr b="1" i="1" lang="en-US" sz="6000">
                <a:solidFill>
                  <a:schemeClr val="dk1"/>
                </a:solidFill>
              </a:rPr>
              <a:t>Over (1971)</a:t>
            </a:r>
            <a:endParaRPr b="1" i="1" sz="6000"/>
          </a:p>
        </p:txBody>
      </p:sp>
      <p:grpSp>
        <p:nvGrpSpPr>
          <p:cNvPr id="334" name="Google Shape;334;g2c89a376e85_0_53"/>
          <p:cNvGrpSpPr/>
          <p:nvPr/>
        </p:nvGrpSpPr>
        <p:grpSpPr>
          <a:xfrm>
            <a:off x="2084171" y="1045729"/>
            <a:ext cx="2256338" cy="1823377"/>
            <a:chOff x="0" y="0"/>
            <a:chExt cx="3008450" cy="2431169"/>
          </a:xfrm>
        </p:grpSpPr>
        <p:sp>
          <p:nvSpPr>
            <p:cNvPr id="335" name="Google Shape;335;g2c89a376e85_0_53"/>
            <p:cNvSpPr/>
            <p:nvPr/>
          </p:nvSpPr>
          <p:spPr>
            <a:xfrm rot="-5400000">
              <a:off x="832187" y="254906"/>
              <a:ext cx="2431169" cy="1921357"/>
            </a:xfrm>
            <a:custGeom>
              <a:rect b="b" l="l" r="r" t="t"/>
              <a:pathLst>
                <a:path extrusionOk="0" h="1921357" w="2431169">
                  <a:moveTo>
                    <a:pt x="0" y="0"/>
                  </a:moveTo>
                  <a:lnTo>
                    <a:pt x="2431169" y="0"/>
                  </a:lnTo>
                  <a:lnTo>
                    <a:pt x="2431169" y="1921357"/>
                  </a:lnTo>
                  <a:lnTo>
                    <a:pt x="0" y="1921357"/>
                  </a:lnTo>
                  <a:lnTo>
                    <a:pt x="0" y="0"/>
                  </a:lnTo>
                  <a:close/>
                </a:path>
              </a:pathLst>
            </a:custGeom>
            <a:blipFill rotWithShape="1">
              <a:blip r:embed="rId6">
                <a:alphaModFix/>
              </a:blip>
              <a:stretch>
                <a:fillRect b="0" l="0" r="0" t="0"/>
              </a:stretch>
            </a:blipFill>
            <a:ln>
              <a:noFill/>
            </a:ln>
          </p:spPr>
        </p:sp>
        <p:sp>
          <p:nvSpPr>
            <p:cNvPr id="336" name="Google Shape;336;g2c89a376e85_0_53"/>
            <p:cNvSpPr/>
            <p:nvPr/>
          </p:nvSpPr>
          <p:spPr>
            <a:xfrm rot="5400000">
              <a:off x="-254906" y="254906"/>
              <a:ext cx="2431169" cy="1921357"/>
            </a:xfrm>
            <a:custGeom>
              <a:rect b="b" l="l" r="r" t="t"/>
              <a:pathLst>
                <a:path extrusionOk="0" h="1921357" w="2431169">
                  <a:moveTo>
                    <a:pt x="2431169" y="1921357"/>
                  </a:moveTo>
                  <a:lnTo>
                    <a:pt x="0" y="1921357"/>
                  </a:lnTo>
                  <a:lnTo>
                    <a:pt x="0" y="0"/>
                  </a:lnTo>
                  <a:lnTo>
                    <a:pt x="2431169" y="0"/>
                  </a:lnTo>
                  <a:lnTo>
                    <a:pt x="2431169" y="1921357"/>
                  </a:lnTo>
                  <a:close/>
                </a:path>
              </a:pathLst>
            </a:custGeom>
            <a:blipFill rotWithShape="1">
              <a:blip r:embed="rId6">
                <a:alphaModFix/>
              </a:blip>
              <a:stretch>
                <a:fillRect b="0" l="0" r="0" t="0"/>
              </a:stretch>
            </a:blipFill>
            <a:ln>
              <a:noFill/>
            </a:ln>
          </p:spPr>
        </p:sp>
      </p:grpSp>
      <p:sp>
        <p:nvSpPr>
          <p:cNvPr id="337" name="Google Shape;337;g2c89a376e85_0_53"/>
          <p:cNvSpPr txBox="1"/>
          <p:nvPr/>
        </p:nvSpPr>
        <p:spPr>
          <a:xfrm>
            <a:off x="936728" y="3177986"/>
            <a:ext cx="4551300" cy="2188200"/>
          </a:xfrm>
          <a:prstGeom prst="rect">
            <a:avLst/>
          </a:prstGeom>
          <a:noFill/>
          <a:ln>
            <a:noFill/>
          </a:ln>
        </p:spPr>
        <p:txBody>
          <a:bodyPr anchorCtr="0" anchor="t" bIns="0" lIns="0" spcFirstLastPara="1" rIns="0" wrap="square" tIns="0">
            <a:spAutoFit/>
          </a:bodyPr>
          <a:lstStyle/>
          <a:p>
            <a:pPr indent="0" lvl="0" marL="0" marR="0" rtl="0" algn="ctr">
              <a:lnSpc>
                <a:spcPct val="81995"/>
              </a:lnSpc>
              <a:spcBef>
                <a:spcPts val="0"/>
              </a:spcBef>
              <a:spcAft>
                <a:spcPts val="0"/>
              </a:spcAft>
              <a:buClr>
                <a:srgbClr val="000000"/>
              </a:buClr>
              <a:buSzPts val="3999"/>
              <a:buFont typeface="Arial"/>
              <a:buNone/>
            </a:pPr>
            <a:r>
              <a:rPr b="1" i="0" lang="en-US" sz="3999" u="none" cap="none" strike="noStrike">
                <a:solidFill>
                  <a:srgbClr val="000000"/>
                </a:solidFill>
                <a:latin typeface="Arial"/>
                <a:ea typeface="Arial"/>
                <a:cs typeface="Arial"/>
                <a:sym typeface="Arial"/>
              </a:rPr>
              <a:t>ROUND 2</a:t>
            </a:r>
            <a:endParaRPr b="1" i="0" sz="1400" u="none" cap="none" strike="noStrike">
              <a:solidFill>
                <a:srgbClr val="000000"/>
              </a:solidFill>
              <a:latin typeface="Arial"/>
              <a:ea typeface="Arial"/>
              <a:cs typeface="Arial"/>
              <a:sym typeface="Arial"/>
            </a:endParaRPr>
          </a:p>
          <a:p>
            <a:pPr indent="0" lvl="0" marL="0" marR="0" rtl="0" algn="ctr">
              <a:lnSpc>
                <a:spcPct val="27456"/>
              </a:lnSpc>
              <a:spcBef>
                <a:spcPts val="0"/>
              </a:spcBef>
              <a:spcAft>
                <a:spcPts val="0"/>
              </a:spcAft>
              <a:buClr>
                <a:srgbClr val="000000"/>
              </a:buClr>
              <a:buSzPts val="3999"/>
              <a:buFont typeface="Arial"/>
              <a:buNone/>
            </a:pPr>
            <a:r>
              <a:t/>
            </a:r>
            <a:endParaRPr b="1" i="0" sz="3999"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OVER</a:t>
            </a:r>
            <a:endParaRPr b="1" i="0" sz="1400" u="none" cap="none" strike="noStrike">
              <a:solidFill>
                <a:srgbClr val="000000"/>
              </a:solidFill>
              <a:latin typeface="Arial"/>
              <a:ea typeface="Arial"/>
              <a:cs typeface="Arial"/>
              <a:sym typeface="Arial"/>
            </a:endParaRPr>
          </a:p>
          <a:p>
            <a:pPr indent="0" lvl="0" marL="0" marR="0" rtl="0" algn="ctr">
              <a:lnSpc>
                <a:spcPct val="82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UNDER</a:t>
            </a:r>
            <a:endParaRPr b="1" i="0" sz="1400" u="none" cap="none" strike="noStrike">
              <a:solidFill>
                <a:srgbClr val="000000"/>
              </a:solidFill>
              <a:latin typeface="Arial"/>
              <a:ea typeface="Arial"/>
              <a:cs typeface="Arial"/>
              <a:sym typeface="Arial"/>
            </a:endParaRPr>
          </a:p>
        </p:txBody>
      </p:sp>
      <p:sp>
        <p:nvSpPr>
          <p:cNvPr id="338" name="Google Shape;338;g2c89a376e85_0_53"/>
          <p:cNvSpPr txBox="1"/>
          <p:nvPr/>
        </p:nvSpPr>
        <p:spPr>
          <a:xfrm>
            <a:off x="936728" y="5410011"/>
            <a:ext cx="4551300" cy="360300"/>
          </a:xfrm>
          <a:prstGeom prst="rect">
            <a:avLst/>
          </a:prstGeom>
          <a:noFill/>
          <a:ln>
            <a:noFill/>
          </a:ln>
        </p:spPr>
        <p:txBody>
          <a:bodyPr anchorCtr="0" anchor="t" bIns="0" lIns="0" spcFirstLastPara="1" rIns="0" wrap="square" tIns="0">
            <a:spAutoFit/>
          </a:bodyPr>
          <a:lstStyle/>
          <a:p>
            <a:pPr indent="0" lvl="0" marL="0" marR="0" rtl="0" algn="ctr">
              <a:lnSpc>
                <a:spcPct val="78000"/>
              </a:lnSpc>
              <a:spcBef>
                <a:spcPts val="0"/>
              </a:spcBef>
              <a:spcAft>
                <a:spcPts val="0"/>
              </a:spcAft>
              <a:buClr>
                <a:srgbClr val="000000"/>
              </a:buClr>
              <a:buSzPts val="3000"/>
              <a:buFont typeface="Arial"/>
              <a:buNone/>
            </a:pPr>
            <a:r>
              <a:rPr b="1" i="1" lang="en-US" sz="3000" u="none" cap="none" strike="noStrike">
                <a:solidFill>
                  <a:srgbClr val="000000"/>
                </a:solidFill>
                <a:latin typeface="Arial"/>
                <a:ea typeface="Arial"/>
                <a:cs typeface="Arial"/>
                <a:sym typeface="Arial"/>
              </a:rPr>
              <a:t>3 POINTS EACH</a:t>
            </a:r>
            <a:endParaRPr b="1" i="1"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