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Calibri" panose="020F0502020204030204" pitchFamily="34" charset="0"/>
      <p:regular r:id="rId41"/>
      <p:bold r:id="rId42"/>
      <p:italic r:id="rId43"/>
      <p:boldItalic r:id="rId44"/>
    </p:embeddedFont>
    <p:embeddedFont>
      <p:font typeface="Oswald" pitchFamily="2" charset="77"/>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jh1H6cHLK9kKkVSX8vAU+nAqa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14"/>
    <p:restoredTop sz="94719"/>
  </p:normalViewPr>
  <p:slideViewPr>
    <p:cSldViewPr snapToGrid="0">
      <p:cViewPr>
        <p:scale>
          <a:sx n="90" d="100"/>
          <a:sy n="90" d="100"/>
        </p:scale>
        <p:origin x="1864" y="4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b8f2e37e38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g2b8f2e37e38_0_2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c89a376e85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g2c89a376e85_0_1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c89a376e85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g2c89a376e85_0_1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7" name="Google Shape;4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b8f2e37e38_0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4" name="Google Shape;514;g2b8f2e37e38_0_2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2" name="Google Shape;54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4" name="Google Shape;56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bd02377403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g2bd02377403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c89a376e85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3" name="Google Shape;623;g2c89a376e85_0_2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c89a376e85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6" name="Google Shape;646;g2c89a376e85_0_2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9" name="Google Shape;66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b8f2e37e38_0_4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5" name="Google Shape;705;g2b8f2e37e38_0_4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b8f2e37e38_0_4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g2b8f2e37e38_0_4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b8f2e37e38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1" name="Google Shape;751;g2b8f2e37e38_0_5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baa194f4b5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4" name="Google Shape;774;g2baa194f4b5_0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6" name="Google Shape;7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b8f2e37e38_0_5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2" name="Google Shape;832;g2b8f2e37e38_0_5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b8f2e37e38_0_5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5" name="Google Shape;855;g2b8f2e37e38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8f2e37e3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g2b8f2e37e38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2b8f2e37e38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8" name="Google Shape;878;g2b8f2e37e38_0_6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1" name="Google Shape;9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b8f2e37e38_0_6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7" name="Google Shape;937;g2b8f2e37e38_0_6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b8f2e37e38_0_6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1" name="Google Shape;961;g2b8f2e37e38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b8f2e37e38_0_7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4" name="Google Shape;984;g2b8f2e37e38_0_7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2b8f2e37e38_0_7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7" name="Google Shape;1007;g2b8f2e37e38_0_7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7" name="Google Shape;102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b8f2e37e38_0_7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9" name="Google Shape;1049;g2b8f2e37e38_0_7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3" name="Google Shape;107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89a376e8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g2c89a376e85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89a376e85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c89a376e85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b8f2e37e38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g2b8f2e37e3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c89a376e85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2c89a376e85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c89a376e85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2c89a376e85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c89a376e85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2c89a376e8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85" name="Google Shape;85;p1"/>
          <p:cNvGrpSpPr/>
          <p:nvPr/>
        </p:nvGrpSpPr>
        <p:grpSpPr>
          <a:xfrm>
            <a:off x="6203135" y="404246"/>
            <a:ext cx="11151701" cy="9335667"/>
            <a:chOff x="0" y="-38100"/>
            <a:chExt cx="2974477" cy="2490089"/>
          </a:xfrm>
        </p:grpSpPr>
        <p:sp>
          <p:nvSpPr>
            <p:cNvPr id="86" name="Google Shape;86;p1"/>
            <p:cNvSpPr/>
            <p:nvPr/>
          </p:nvSpPr>
          <p:spPr>
            <a:xfrm>
              <a:off x="0" y="0"/>
              <a:ext cx="2974477" cy="2451989"/>
            </a:xfrm>
            <a:custGeom>
              <a:avLst/>
              <a:gdLst/>
              <a:ahLst/>
              <a:cxnLst/>
              <a:rect l="l" t="t" r="r" b="b"/>
              <a:pathLst>
                <a:path w="2974477" h="2451989" extrusionOk="0">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txBox="1"/>
            <p:nvPr/>
          </p:nvSpPr>
          <p:spPr>
            <a:xfrm>
              <a:off x="0" y="-38100"/>
              <a:ext cx="2974477" cy="249008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a:off x="6597791" y="778354"/>
            <a:ext cx="10403839" cy="8561317"/>
            <a:chOff x="0" y="-38100"/>
            <a:chExt cx="2775023" cy="2283566"/>
          </a:xfrm>
        </p:grpSpPr>
        <p:sp>
          <p:nvSpPr>
            <p:cNvPr id="89" name="Google Shape;89;p1"/>
            <p:cNvSpPr/>
            <p:nvPr/>
          </p:nvSpPr>
          <p:spPr>
            <a:xfrm>
              <a:off x="0" y="0"/>
              <a:ext cx="2775023" cy="2245466"/>
            </a:xfrm>
            <a:custGeom>
              <a:avLst/>
              <a:gdLst/>
              <a:ahLst/>
              <a:cxnLst/>
              <a:rect l="l" t="t" r="r" b="b"/>
              <a:pathLst>
                <a:path w="2775023" h="2245466" extrusionOk="0">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0" y="-38100"/>
              <a:ext cx="2775023" cy="228356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1" name="Google Shape;91;p1"/>
          <p:cNvSpPr/>
          <p:nvPr/>
        </p:nvSpPr>
        <p:spPr>
          <a:xfrm>
            <a:off x="15581425" y="6523795"/>
            <a:ext cx="2472779" cy="3887923"/>
          </a:xfrm>
          <a:custGeom>
            <a:avLst/>
            <a:gdLst/>
            <a:ahLst/>
            <a:cxnLst/>
            <a:rect l="l" t="t" r="r" b="b"/>
            <a:pathLst>
              <a:path w="2472779" h="3887923" extrusionOk="0">
                <a:moveTo>
                  <a:pt x="0" y="0"/>
                </a:moveTo>
                <a:lnTo>
                  <a:pt x="2472779" y="0"/>
                </a:lnTo>
                <a:lnTo>
                  <a:pt x="2472779" y="3887924"/>
                </a:lnTo>
                <a:lnTo>
                  <a:pt x="0" y="3887924"/>
                </a:lnTo>
                <a:lnTo>
                  <a:pt x="0" y="0"/>
                </a:lnTo>
                <a:close/>
              </a:path>
            </a:pathLst>
          </a:custGeom>
          <a:blipFill rotWithShape="1">
            <a:blip r:embed="rId4">
              <a:alphaModFix/>
            </a:blip>
            <a:stretch>
              <a:fillRect/>
            </a:stretch>
          </a:blipFill>
          <a:ln>
            <a:noFill/>
          </a:ln>
        </p:spPr>
      </p:sp>
      <p:grpSp>
        <p:nvGrpSpPr>
          <p:cNvPr id="92" name="Google Shape;92;p1"/>
          <p:cNvGrpSpPr/>
          <p:nvPr/>
        </p:nvGrpSpPr>
        <p:grpSpPr>
          <a:xfrm>
            <a:off x="542303" y="5797697"/>
            <a:ext cx="5055806" cy="3977953"/>
            <a:chOff x="0" y="-38100"/>
            <a:chExt cx="1331570" cy="1047691"/>
          </a:xfrm>
        </p:grpSpPr>
        <p:sp>
          <p:nvSpPr>
            <p:cNvPr id="93" name="Google Shape;93;p1"/>
            <p:cNvSpPr/>
            <p:nvPr/>
          </p:nvSpPr>
          <p:spPr>
            <a:xfrm>
              <a:off x="0" y="0"/>
              <a:ext cx="1331570" cy="1009591"/>
            </a:xfrm>
            <a:custGeom>
              <a:avLst/>
              <a:gdLst/>
              <a:ahLst/>
              <a:cxnLst/>
              <a:rect l="l" t="t" r="r" b="b"/>
              <a:pathLst>
                <a:path w="1331570" h="1009591" extrusionOk="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0" y="-38100"/>
              <a:ext cx="1331570" cy="104769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5" name="Google Shape;95;p1"/>
          <p:cNvGrpSpPr/>
          <p:nvPr/>
        </p:nvGrpSpPr>
        <p:grpSpPr>
          <a:xfrm>
            <a:off x="788842" y="6010236"/>
            <a:ext cx="4551225" cy="3534100"/>
            <a:chOff x="0" y="-38100"/>
            <a:chExt cx="1198676" cy="930792"/>
          </a:xfrm>
        </p:grpSpPr>
        <p:sp>
          <p:nvSpPr>
            <p:cNvPr id="96" name="Google Shape;96;p1"/>
            <p:cNvSpPr/>
            <p:nvPr/>
          </p:nvSpPr>
          <p:spPr>
            <a:xfrm>
              <a:off x="0" y="0"/>
              <a:ext cx="1198676" cy="892692"/>
            </a:xfrm>
            <a:custGeom>
              <a:avLst/>
              <a:gdLst/>
              <a:ahLst/>
              <a:cxnLst/>
              <a:rect l="l" t="t" r="r" b="b"/>
              <a:pathLst>
                <a:path w="1198676" h="892692" extrusionOk="0">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0" y="-38100"/>
              <a:ext cx="1198676" cy="93079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8" name="Google Shape;98;p1"/>
          <p:cNvSpPr/>
          <p:nvPr/>
        </p:nvSpPr>
        <p:spPr>
          <a:xfrm>
            <a:off x="1248126" y="7112495"/>
            <a:ext cx="379594" cy="377365"/>
          </a:xfrm>
          <a:custGeom>
            <a:avLst/>
            <a:gdLst/>
            <a:ahLst/>
            <a:cxnLst/>
            <a:rect l="l" t="t" r="r" b="b"/>
            <a:pathLst>
              <a:path w="379594" h="377365" extrusionOk="0">
                <a:moveTo>
                  <a:pt x="0" y="0"/>
                </a:moveTo>
                <a:lnTo>
                  <a:pt x="379594" y="0"/>
                </a:lnTo>
                <a:lnTo>
                  <a:pt x="379594" y="377365"/>
                </a:lnTo>
                <a:lnTo>
                  <a:pt x="0" y="377365"/>
                </a:lnTo>
                <a:lnTo>
                  <a:pt x="0" y="0"/>
                </a:lnTo>
                <a:close/>
              </a:path>
            </a:pathLst>
          </a:custGeom>
          <a:blipFill rotWithShape="1">
            <a:blip r:embed="rId5">
              <a:alphaModFix/>
            </a:blip>
            <a:stretch>
              <a:fillRect/>
            </a:stretch>
          </a:blipFill>
          <a:ln>
            <a:noFill/>
          </a:ln>
        </p:spPr>
      </p:sp>
      <p:sp>
        <p:nvSpPr>
          <p:cNvPr id="99" name="Google Shape;99;p1"/>
          <p:cNvSpPr/>
          <p:nvPr/>
        </p:nvSpPr>
        <p:spPr>
          <a:xfrm>
            <a:off x="1248126" y="6535128"/>
            <a:ext cx="379594" cy="379594"/>
          </a:xfrm>
          <a:custGeom>
            <a:avLst/>
            <a:gdLst/>
            <a:ahLst/>
            <a:cxnLst/>
            <a:rect l="l" t="t" r="r" b="b"/>
            <a:pathLst>
              <a:path w="379594" h="379594" extrusionOk="0">
                <a:moveTo>
                  <a:pt x="0" y="0"/>
                </a:moveTo>
                <a:lnTo>
                  <a:pt x="379594" y="0"/>
                </a:lnTo>
                <a:lnTo>
                  <a:pt x="379594" y="379594"/>
                </a:lnTo>
                <a:lnTo>
                  <a:pt x="0" y="379594"/>
                </a:lnTo>
                <a:lnTo>
                  <a:pt x="0" y="0"/>
                </a:lnTo>
                <a:close/>
              </a:path>
            </a:pathLst>
          </a:custGeom>
          <a:blipFill rotWithShape="1">
            <a:blip r:embed="rId6">
              <a:alphaModFix/>
            </a:blip>
            <a:stretch>
              <a:fillRect/>
            </a:stretch>
          </a:blipFill>
          <a:ln>
            <a:noFill/>
          </a:ln>
        </p:spPr>
      </p:sp>
      <p:sp>
        <p:nvSpPr>
          <p:cNvPr id="100" name="Google Shape;100;p1"/>
          <p:cNvSpPr/>
          <p:nvPr/>
        </p:nvSpPr>
        <p:spPr>
          <a:xfrm>
            <a:off x="1248126" y="8791254"/>
            <a:ext cx="352744" cy="352744"/>
          </a:xfrm>
          <a:custGeom>
            <a:avLst/>
            <a:gdLst/>
            <a:ahLst/>
            <a:cxnLst/>
            <a:rect l="l" t="t" r="r" b="b"/>
            <a:pathLst>
              <a:path w="352744" h="352744" extrusionOk="0">
                <a:moveTo>
                  <a:pt x="0" y="0"/>
                </a:moveTo>
                <a:lnTo>
                  <a:pt x="352743" y="0"/>
                </a:lnTo>
                <a:lnTo>
                  <a:pt x="352743" y="352743"/>
                </a:lnTo>
                <a:lnTo>
                  <a:pt x="0" y="352743"/>
                </a:lnTo>
                <a:lnTo>
                  <a:pt x="0" y="0"/>
                </a:lnTo>
                <a:close/>
              </a:path>
            </a:pathLst>
          </a:custGeom>
          <a:blipFill rotWithShape="1">
            <a:blip r:embed="rId7">
              <a:alphaModFix/>
            </a:blip>
            <a:stretch>
              <a:fillRect/>
            </a:stretch>
          </a:blipFill>
          <a:ln>
            <a:noFill/>
          </a:ln>
        </p:spPr>
      </p:sp>
      <p:sp>
        <p:nvSpPr>
          <p:cNvPr id="101" name="Google Shape;101;p1"/>
          <p:cNvSpPr/>
          <p:nvPr/>
        </p:nvSpPr>
        <p:spPr>
          <a:xfrm>
            <a:off x="1248126" y="7667624"/>
            <a:ext cx="382761" cy="382761"/>
          </a:xfrm>
          <a:custGeom>
            <a:avLst/>
            <a:gdLst/>
            <a:ahLst/>
            <a:cxnLst/>
            <a:rect l="l" t="t" r="r" b="b"/>
            <a:pathLst>
              <a:path w="382761" h="382761" extrusionOk="0">
                <a:moveTo>
                  <a:pt x="0" y="0"/>
                </a:moveTo>
                <a:lnTo>
                  <a:pt x="382761" y="0"/>
                </a:lnTo>
                <a:lnTo>
                  <a:pt x="382761" y="382760"/>
                </a:lnTo>
                <a:lnTo>
                  <a:pt x="0" y="382760"/>
                </a:lnTo>
                <a:lnTo>
                  <a:pt x="0" y="0"/>
                </a:lnTo>
                <a:close/>
              </a:path>
            </a:pathLst>
          </a:custGeom>
          <a:blipFill rotWithShape="1">
            <a:blip r:embed="rId8">
              <a:alphaModFix/>
            </a:blip>
            <a:stretch>
              <a:fillRect/>
            </a:stretch>
          </a:blipFill>
          <a:ln>
            <a:noFill/>
          </a:ln>
        </p:spPr>
      </p:sp>
      <p:sp>
        <p:nvSpPr>
          <p:cNvPr id="102" name="Google Shape;102;p1"/>
          <p:cNvSpPr/>
          <p:nvPr/>
        </p:nvSpPr>
        <p:spPr>
          <a:xfrm>
            <a:off x="1223671" y="8210199"/>
            <a:ext cx="428503" cy="421241"/>
          </a:xfrm>
          <a:custGeom>
            <a:avLst/>
            <a:gdLst/>
            <a:ahLst/>
            <a:cxnLst/>
            <a:rect l="l" t="t" r="r" b="b"/>
            <a:pathLst>
              <a:path w="428503" h="421241" extrusionOk="0">
                <a:moveTo>
                  <a:pt x="0" y="0"/>
                </a:moveTo>
                <a:lnTo>
                  <a:pt x="428503" y="0"/>
                </a:lnTo>
                <a:lnTo>
                  <a:pt x="428503" y="421240"/>
                </a:lnTo>
                <a:lnTo>
                  <a:pt x="0" y="421240"/>
                </a:lnTo>
                <a:lnTo>
                  <a:pt x="0" y="0"/>
                </a:lnTo>
                <a:close/>
              </a:path>
            </a:pathLst>
          </a:custGeom>
          <a:blipFill rotWithShape="1">
            <a:blip r:embed="rId9">
              <a:alphaModFix/>
            </a:blip>
            <a:stretch>
              <a:fillRect l="-29224" t="-29938" r="-27096" b="-29073"/>
            </a:stretch>
          </a:blipFill>
          <a:ln>
            <a:noFill/>
          </a:ln>
        </p:spPr>
      </p:sp>
      <p:sp>
        <p:nvSpPr>
          <p:cNvPr id="103" name="Google Shape;103;p1"/>
          <p:cNvSpPr/>
          <p:nvPr/>
        </p:nvSpPr>
        <p:spPr>
          <a:xfrm>
            <a:off x="868707" y="877450"/>
            <a:ext cx="4602788" cy="4602788"/>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10">
              <a:alphaModFix/>
            </a:blip>
            <a:stretch>
              <a:fillRect/>
            </a:stretch>
          </a:blipFill>
          <a:ln>
            <a:noFill/>
          </a:ln>
        </p:spPr>
      </p:sp>
      <p:cxnSp>
        <p:nvCxnSpPr>
          <p:cNvPr id="104" name="Google Shape;104;p1"/>
          <p:cNvCxnSpPr/>
          <p:nvPr/>
        </p:nvCxnSpPr>
        <p:spPr>
          <a:xfrm>
            <a:off x="11996820" y="10243203"/>
            <a:ext cx="1994506" cy="0"/>
          </a:xfrm>
          <a:prstGeom prst="straightConnector1">
            <a:avLst/>
          </a:prstGeom>
          <a:noFill/>
          <a:ln w="28575" cap="flat" cmpd="sng">
            <a:solidFill>
              <a:srgbClr val="000000"/>
            </a:solidFill>
            <a:prstDash val="solid"/>
            <a:round/>
            <a:headEnd type="none" w="sm" len="sm"/>
            <a:tailEnd type="none" w="sm" len="sm"/>
          </a:ln>
        </p:spPr>
      </p:cxnSp>
      <p:sp>
        <p:nvSpPr>
          <p:cNvPr id="110" name="Google Shape;110;p1"/>
          <p:cNvSpPr txBox="1"/>
          <p:nvPr/>
        </p:nvSpPr>
        <p:spPr>
          <a:xfrm>
            <a:off x="1836276" y="7195737"/>
            <a:ext cx="2854800" cy="236100"/>
          </a:xfrm>
          <a:prstGeom prst="rect">
            <a:avLst/>
          </a:prstGeom>
          <a:noFill/>
          <a:ln>
            <a:noFill/>
          </a:ln>
        </p:spPr>
        <p:txBody>
          <a:bodyPr spcFirstLastPara="1" wrap="square" lIns="0" tIns="0" rIns="0" bIns="0" anchor="t" anchorCtr="0">
            <a:spAutoFit/>
          </a:bodyPr>
          <a:lstStyle/>
          <a:p>
            <a:pPr marL="0" marR="0" lvl="0" indent="0" algn="l" rtl="0">
              <a:lnSpc>
                <a:spcPct val="110951"/>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Not Rocket Science Trivia</a:t>
            </a:r>
            <a:endParaRPr sz="1400" b="1" i="1" u="none" strike="noStrike" cap="none">
              <a:solidFill>
                <a:srgbClr val="000000"/>
              </a:solidFill>
              <a:latin typeface="Arial"/>
              <a:ea typeface="Arial"/>
              <a:cs typeface="Arial"/>
              <a:sym typeface="Arial"/>
            </a:endParaRPr>
          </a:p>
        </p:txBody>
      </p:sp>
      <p:sp>
        <p:nvSpPr>
          <p:cNvPr id="111" name="Google Shape;111;p1"/>
          <p:cNvSpPr txBox="1"/>
          <p:nvPr/>
        </p:nvSpPr>
        <p:spPr>
          <a:xfrm>
            <a:off x="1836276" y="6592088"/>
            <a:ext cx="2003100" cy="236100"/>
          </a:xfrm>
          <a:prstGeom prst="rect">
            <a:avLst/>
          </a:prstGeom>
          <a:noFill/>
          <a:ln>
            <a:noFill/>
          </a:ln>
        </p:spPr>
        <p:txBody>
          <a:bodyPr spcFirstLastPara="1" wrap="square" lIns="0" tIns="0" rIns="0" bIns="0" anchor="t" anchorCtr="0">
            <a:spAutoFit/>
          </a:bodyPr>
          <a:lstStyle/>
          <a:p>
            <a:pPr marL="0" marR="0" lvl="0" indent="0" algn="l" rtl="0">
              <a:lnSpc>
                <a:spcPct val="110951"/>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@notrockettrivia</a:t>
            </a:r>
            <a:endParaRPr sz="1400" b="1" i="1" u="none" strike="noStrike" cap="none">
              <a:solidFill>
                <a:srgbClr val="000000"/>
              </a:solidFill>
              <a:latin typeface="Arial"/>
              <a:ea typeface="Arial"/>
              <a:cs typeface="Arial"/>
              <a:sym typeface="Arial"/>
            </a:endParaRPr>
          </a:p>
        </p:txBody>
      </p:sp>
      <p:sp>
        <p:nvSpPr>
          <p:cNvPr id="112" name="Google Shape;112;p1"/>
          <p:cNvSpPr txBox="1"/>
          <p:nvPr/>
        </p:nvSpPr>
        <p:spPr>
          <a:xfrm>
            <a:off x="1793834" y="8834788"/>
            <a:ext cx="3290100" cy="236100"/>
          </a:xfrm>
          <a:prstGeom prst="rect">
            <a:avLst/>
          </a:prstGeom>
          <a:noFill/>
          <a:ln>
            <a:noFill/>
          </a:ln>
        </p:spPr>
        <p:txBody>
          <a:bodyPr spcFirstLastPara="1" wrap="square" lIns="0" tIns="0" rIns="0" bIns="0" anchor="t" anchorCtr="0">
            <a:spAutoFit/>
          </a:bodyPr>
          <a:lstStyle/>
          <a:p>
            <a:pPr marL="0" marR="0" lvl="0" indent="0" algn="l" rtl="0">
              <a:lnSpc>
                <a:spcPct val="110951"/>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www.notrocketsciencetrivia.com</a:t>
            </a:r>
            <a:endParaRPr sz="1400" b="1" i="1" u="none" strike="noStrike" cap="none">
              <a:solidFill>
                <a:srgbClr val="000000"/>
              </a:solidFill>
              <a:latin typeface="Arial"/>
              <a:ea typeface="Arial"/>
              <a:cs typeface="Arial"/>
              <a:sym typeface="Arial"/>
            </a:endParaRPr>
          </a:p>
        </p:txBody>
      </p:sp>
      <p:sp>
        <p:nvSpPr>
          <p:cNvPr id="113" name="Google Shape;113;p1"/>
          <p:cNvSpPr txBox="1"/>
          <p:nvPr/>
        </p:nvSpPr>
        <p:spPr>
          <a:xfrm>
            <a:off x="1793834" y="8250733"/>
            <a:ext cx="1953900" cy="236100"/>
          </a:xfrm>
          <a:prstGeom prst="rect">
            <a:avLst/>
          </a:prstGeom>
          <a:noFill/>
          <a:ln>
            <a:noFill/>
          </a:ln>
        </p:spPr>
        <p:txBody>
          <a:bodyPr spcFirstLastPara="1" wrap="square" lIns="0" tIns="0" rIns="0" bIns="0" anchor="t" anchorCtr="0">
            <a:spAutoFit/>
          </a:bodyPr>
          <a:lstStyle/>
          <a:p>
            <a:pPr marL="0" marR="0" lvl="0" indent="0" algn="ctr" rtl="0">
              <a:lnSpc>
                <a:spcPct val="139960"/>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@not.rocket.science</a:t>
            </a:r>
            <a:endParaRPr sz="1400" b="1" i="1" u="none" strike="noStrike" cap="none">
              <a:solidFill>
                <a:srgbClr val="000000"/>
              </a:solidFill>
              <a:latin typeface="Arial"/>
              <a:ea typeface="Arial"/>
              <a:cs typeface="Arial"/>
              <a:sym typeface="Arial"/>
            </a:endParaRPr>
          </a:p>
        </p:txBody>
      </p:sp>
      <p:sp>
        <p:nvSpPr>
          <p:cNvPr id="114" name="Google Shape;114;p1"/>
          <p:cNvSpPr txBox="1"/>
          <p:nvPr/>
        </p:nvSpPr>
        <p:spPr>
          <a:xfrm>
            <a:off x="1836276" y="7742941"/>
            <a:ext cx="2854800" cy="236100"/>
          </a:xfrm>
          <a:prstGeom prst="rect">
            <a:avLst/>
          </a:prstGeom>
          <a:noFill/>
          <a:ln>
            <a:noFill/>
          </a:ln>
        </p:spPr>
        <p:txBody>
          <a:bodyPr spcFirstLastPara="1" wrap="square" lIns="0" tIns="0" rIns="0" bIns="0" anchor="t" anchorCtr="0">
            <a:spAutoFit/>
          </a:bodyPr>
          <a:lstStyle/>
          <a:p>
            <a:pPr marL="0" marR="0" lvl="0" indent="0" algn="l" rtl="0">
              <a:lnSpc>
                <a:spcPct val="110951"/>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Not Rocket Science Trivia</a:t>
            </a:r>
            <a:endParaRPr sz="1400" b="1" i="1" u="none" strike="noStrike" cap="none">
              <a:solidFill>
                <a:srgbClr val="000000"/>
              </a:solidFill>
              <a:latin typeface="Arial"/>
              <a:ea typeface="Arial"/>
              <a:cs typeface="Arial"/>
              <a:sym typeface="Arial"/>
            </a:endParaRPr>
          </a:p>
        </p:txBody>
      </p:sp>
      <p:sp>
        <p:nvSpPr>
          <p:cNvPr id="115" name="Google Shape;115;p1"/>
          <p:cNvSpPr txBox="1"/>
          <p:nvPr/>
        </p:nvSpPr>
        <p:spPr>
          <a:xfrm>
            <a:off x="1684799" y="5238644"/>
            <a:ext cx="2970600" cy="484800"/>
          </a:xfrm>
          <a:prstGeom prst="rect">
            <a:avLst/>
          </a:prstGeom>
          <a:noFill/>
          <a:ln>
            <a:noFill/>
          </a:ln>
        </p:spPr>
        <p:txBody>
          <a:bodyPr spcFirstLastPara="1" wrap="square" lIns="0" tIns="0" rIns="0" bIns="0" anchor="t" anchorCtr="0">
            <a:spAutoFit/>
          </a:bodyPr>
          <a:lstStyle/>
          <a:p>
            <a:pPr marL="0" marR="0" lvl="0" indent="0" algn="ctr" rtl="0">
              <a:lnSpc>
                <a:spcPct val="89978"/>
              </a:lnSpc>
              <a:spcBef>
                <a:spcPts val="0"/>
              </a:spcBef>
              <a:spcAft>
                <a:spcPts val="0"/>
              </a:spcAft>
              <a:buClr>
                <a:srgbClr val="000000"/>
              </a:buClr>
              <a:buSzPts val="2774"/>
              <a:buFont typeface="Arial"/>
              <a:buNone/>
            </a:pPr>
            <a:r>
              <a:rPr lang="en-US" sz="3500" b="1" i="0" u="none" strike="noStrike" cap="none">
                <a:solidFill>
                  <a:srgbClr val="FFFFFF"/>
                </a:solidFill>
                <a:latin typeface="Arial"/>
                <a:ea typeface="Arial"/>
                <a:cs typeface="Arial"/>
                <a:sym typeface="Arial"/>
              </a:rPr>
              <a:t>FOLLOW US!</a:t>
            </a:r>
            <a:endParaRPr sz="3500" b="1" i="0" u="none" strike="noStrike" cap="none">
              <a:solidFill>
                <a:srgbClr val="000000"/>
              </a:solidFill>
              <a:latin typeface="Arial"/>
              <a:ea typeface="Arial"/>
              <a:cs typeface="Arial"/>
              <a:sym typeface="Arial"/>
            </a:endParaRPr>
          </a:p>
        </p:txBody>
      </p:sp>
      <p:sp>
        <p:nvSpPr>
          <p:cNvPr id="116" name="Google Shape;116;p1"/>
          <p:cNvSpPr txBox="1"/>
          <p:nvPr/>
        </p:nvSpPr>
        <p:spPr>
          <a:xfrm>
            <a:off x="7247874" y="1719649"/>
            <a:ext cx="9066000" cy="4321183"/>
          </a:xfrm>
          <a:prstGeom prst="rect">
            <a:avLst/>
          </a:prstGeom>
          <a:noFill/>
          <a:ln>
            <a:noFill/>
          </a:ln>
        </p:spPr>
        <p:txBody>
          <a:bodyPr spcFirstLastPara="1" wrap="square" lIns="0" tIns="0" rIns="0" bIns="0" anchor="t" anchorCtr="0">
            <a:spAutoFit/>
          </a:bodyPr>
          <a:lstStyle/>
          <a:p>
            <a:pPr marL="0" marR="0" lvl="0" indent="0" algn="ctr" rtl="0">
              <a:lnSpc>
                <a:spcPct val="77993"/>
              </a:lnSpc>
              <a:spcBef>
                <a:spcPts val="0"/>
              </a:spcBef>
              <a:spcAft>
                <a:spcPts val="0"/>
              </a:spcAft>
              <a:buClr>
                <a:srgbClr val="000000"/>
              </a:buClr>
              <a:buSzPts val="9879"/>
              <a:buFont typeface="Arial"/>
              <a:buNone/>
            </a:pPr>
            <a:r>
              <a:rPr lang="en-US" sz="18000" b="1" i="0" u="none" strike="noStrike" cap="none" dirty="0">
                <a:solidFill>
                  <a:srgbClr val="000000"/>
                </a:solidFill>
                <a:latin typeface="Arial"/>
                <a:ea typeface="Arial"/>
                <a:cs typeface="Arial"/>
                <a:sym typeface="Arial"/>
              </a:rPr>
              <a:t>TRIVIA</a:t>
            </a:r>
          </a:p>
          <a:p>
            <a:pPr marL="0" marR="0" lvl="0" indent="0" algn="ctr" rtl="0">
              <a:lnSpc>
                <a:spcPct val="77993"/>
              </a:lnSpc>
              <a:spcBef>
                <a:spcPts val="0"/>
              </a:spcBef>
              <a:spcAft>
                <a:spcPts val="0"/>
              </a:spcAft>
              <a:buClr>
                <a:srgbClr val="000000"/>
              </a:buClr>
              <a:buSzPts val="9879"/>
              <a:buFont typeface="Arial"/>
              <a:buNone/>
            </a:pPr>
            <a:r>
              <a:rPr lang="en-US" sz="18000" b="1" i="0" u="none" strike="noStrike" cap="none" dirty="0">
                <a:solidFill>
                  <a:srgbClr val="000000"/>
                </a:solidFill>
                <a:latin typeface="Arial"/>
                <a:ea typeface="Arial"/>
                <a:cs typeface="Arial"/>
                <a:sym typeface="Arial"/>
              </a:rPr>
              <a:t>GAME</a:t>
            </a:r>
            <a:endParaRPr sz="18000" b="1" i="0" u="none" strike="noStrike" cap="none" dirty="0">
              <a:solidFill>
                <a:srgbClr val="000000"/>
              </a:solidFill>
              <a:latin typeface="Arial"/>
              <a:ea typeface="Arial"/>
              <a:cs typeface="Arial"/>
              <a:sym typeface="Arial"/>
            </a:endParaRPr>
          </a:p>
        </p:txBody>
      </p:sp>
      <p:sp>
        <p:nvSpPr>
          <p:cNvPr id="117" name="Google Shape;117;p1"/>
          <p:cNvSpPr txBox="1"/>
          <p:nvPr/>
        </p:nvSpPr>
        <p:spPr>
          <a:xfrm>
            <a:off x="9938463" y="7739678"/>
            <a:ext cx="5454300" cy="1258200"/>
          </a:xfrm>
          <a:prstGeom prst="rect">
            <a:avLst/>
          </a:prstGeom>
          <a:noFill/>
          <a:ln>
            <a:noFill/>
          </a:ln>
        </p:spPr>
        <p:txBody>
          <a:bodyPr spcFirstLastPara="1" wrap="square" lIns="0" tIns="0" rIns="0" bIns="0" anchor="t" anchorCtr="0">
            <a:spAutoFit/>
          </a:bodyPr>
          <a:lstStyle/>
          <a:p>
            <a:pPr marL="0" marR="0" lvl="0" indent="0" algn="r" rtl="0">
              <a:lnSpc>
                <a:spcPct val="109000"/>
              </a:lnSpc>
              <a:spcBef>
                <a:spcPts val="0"/>
              </a:spcBef>
              <a:spcAft>
                <a:spcPts val="0"/>
              </a:spcAft>
              <a:buClr>
                <a:srgbClr val="000000"/>
              </a:buClr>
              <a:buSzPts val="2711"/>
              <a:buFont typeface="Arial"/>
              <a:buNone/>
            </a:pPr>
            <a:r>
              <a:rPr lang="en-US" sz="3911" b="1" i="0" u="none" strike="noStrike" cap="none">
                <a:solidFill>
                  <a:srgbClr val="000000"/>
                </a:solidFill>
                <a:latin typeface="Arial"/>
                <a:ea typeface="Arial"/>
                <a:cs typeface="Arial"/>
                <a:sym typeface="Arial"/>
              </a:rPr>
              <a:t>FREE TO PLAY</a:t>
            </a:r>
            <a:endParaRPr sz="1600" b="1" i="0" u="none" strike="noStrike" cap="none">
              <a:solidFill>
                <a:srgbClr val="000000"/>
              </a:solidFill>
              <a:latin typeface="Arial"/>
              <a:ea typeface="Arial"/>
              <a:cs typeface="Arial"/>
              <a:sym typeface="Arial"/>
            </a:endParaRPr>
          </a:p>
          <a:p>
            <a:pPr marL="0" marR="0" lvl="0" indent="0" algn="r" rtl="0">
              <a:lnSpc>
                <a:spcPct val="109000"/>
              </a:lnSpc>
              <a:spcBef>
                <a:spcPts val="0"/>
              </a:spcBef>
              <a:spcAft>
                <a:spcPts val="0"/>
              </a:spcAft>
              <a:buClr>
                <a:srgbClr val="000000"/>
              </a:buClr>
              <a:buSzPts val="2711"/>
              <a:buFont typeface="Arial"/>
              <a:buNone/>
            </a:pPr>
            <a:r>
              <a:rPr lang="en-US" sz="3911" b="1" i="0" u="none" strike="noStrike" cap="none">
                <a:solidFill>
                  <a:srgbClr val="000000"/>
                </a:solidFill>
                <a:latin typeface="Arial"/>
                <a:ea typeface="Arial"/>
                <a:cs typeface="Arial"/>
                <a:sym typeface="Arial"/>
              </a:rPr>
              <a:t>GIFT CARD PRIZES</a:t>
            </a:r>
            <a:endParaRPr sz="16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339"/>
        <p:cNvGrpSpPr/>
        <p:nvPr/>
      </p:nvGrpSpPr>
      <p:grpSpPr>
        <a:xfrm>
          <a:off x="0" y="0"/>
          <a:ext cx="0" cy="0"/>
          <a:chOff x="0" y="0"/>
          <a:chExt cx="0" cy="0"/>
        </a:xfrm>
      </p:grpSpPr>
      <p:pic>
        <p:nvPicPr>
          <p:cNvPr id="340" name="Google Shape;340;p6"/>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341" name="Google Shape;341;p6"/>
          <p:cNvGrpSpPr/>
          <p:nvPr/>
        </p:nvGrpSpPr>
        <p:grpSpPr>
          <a:xfrm>
            <a:off x="690188" y="402427"/>
            <a:ext cx="5055806" cy="5785979"/>
            <a:chOff x="0" y="-38100"/>
            <a:chExt cx="1331570" cy="1523879"/>
          </a:xfrm>
        </p:grpSpPr>
        <p:sp>
          <p:nvSpPr>
            <p:cNvPr id="342" name="Google Shape;342;p6"/>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4" name="Google Shape;344;p6"/>
          <p:cNvGrpSpPr/>
          <p:nvPr/>
        </p:nvGrpSpPr>
        <p:grpSpPr>
          <a:xfrm>
            <a:off x="936728" y="614966"/>
            <a:ext cx="4551225" cy="5326540"/>
            <a:chOff x="0" y="-38100"/>
            <a:chExt cx="1198676" cy="1402875"/>
          </a:xfrm>
        </p:grpSpPr>
        <p:sp>
          <p:nvSpPr>
            <p:cNvPr id="345" name="Google Shape;345;p6"/>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7" name="Google Shape;347;p6"/>
          <p:cNvGrpSpPr/>
          <p:nvPr/>
        </p:nvGrpSpPr>
        <p:grpSpPr>
          <a:xfrm>
            <a:off x="6203135" y="404246"/>
            <a:ext cx="11151701" cy="2963501"/>
            <a:chOff x="0" y="-38100"/>
            <a:chExt cx="2974477" cy="790450"/>
          </a:xfrm>
        </p:grpSpPr>
        <p:sp>
          <p:nvSpPr>
            <p:cNvPr id="348" name="Google Shape;348;p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
            <p:cNvSpPr txBox="1"/>
            <p:nvPr/>
          </p:nvSpPr>
          <p:spPr>
            <a:xfrm>
              <a:off x="0" y="-38100"/>
              <a:ext cx="2974477" cy="79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0" name="Google Shape;350;p6"/>
          <p:cNvGrpSpPr/>
          <p:nvPr/>
        </p:nvGrpSpPr>
        <p:grpSpPr>
          <a:xfrm>
            <a:off x="6597791" y="854554"/>
            <a:ext cx="10403921" cy="2197742"/>
            <a:chOff x="0" y="-17775"/>
            <a:chExt cx="2775023" cy="586200"/>
          </a:xfrm>
        </p:grpSpPr>
        <p:sp>
          <p:nvSpPr>
            <p:cNvPr id="351" name="Google Shape;351;p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
            <p:cNvSpPr txBox="1"/>
            <p:nvPr/>
          </p:nvSpPr>
          <p:spPr>
            <a:xfrm>
              <a:off x="0" y="-17775"/>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3" name="Google Shape;353;p6"/>
          <p:cNvSpPr txBox="1"/>
          <p:nvPr/>
        </p:nvSpPr>
        <p:spPr>
          <a:xfrm>
            <a:off x="6799975" y="1209275"/>
            <a:ext cx="10094700" cy="1460100"/>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dk1"/>
              </a:buClr>
              <a:buSzPts val="1100"/>
              <a:buFont typeface="Arial"/>
              <a:buNone/>
            </a:pPr>
            <a:r>
              <a:rPr lang="en-US" sz="3600" b="1"/>
              <a:t>Ukraine shares land borders with two countries that start with the letter R:</a:t>
            </a:r>
            <a:endParaRPr sz="3600" b="1"/>
          </a:p>
          <a:p>
            <a:pPr marL="0" lvl="0" indent="0" algn="ctr" rtl="0">
              <a:lnSpc>
                <a:spcPct val="80000"/>
              </a:lnSpc>
              <a:spcBef>
                <a:spcPts val="0"/>
              </a:spcBef>
              <a:spcAft>
                <a:spcPts val="0"/>
              </a:spcAft>
              <a:buClr>
                <a:schemeClr val="dk1"/>
              </a:buClr>
              <a:buSzPts val="1100"/>
              <a:buFont typeface="Arial"/>
              <a:buNone/>
            </a:pPr>
            <a:r>
              <a:rPr lang="en-US" sz="3600" b="1"/>
              <a:t>Russia and what other nation?</a:t>
            </a:r>
            <a:endParaRPr sz="3600" b="1"/>
          </a:p>
        </p:txBody>
      </p:sp>
      <p:grpSp>
        <p:nvGrpSpPr>
          <p:cNvPr id="354" name="Google Shape;354;p6"/>
          <p:cNvGrpSpPr/>
          <p:nvPr/>
        </p:nvGrpSpPr>
        <p:grpSpPr>
          <a:xfrm>
            <a:off x="6203135" y="3590329"/>
            <a:ext cx="11151701" cy="2963501"/>
            <a:chOff x="0" y="-38100"/>
            <a:chExt cx="2974477" cy="790450"/>
          </a:xfrm>
        </p:grpSpPr>
        <p:sp>
          <p:nvSpPr>
            <p:cNvPr id="355" name="Google Shape;355;p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
            <p:cNvSpPr txBox="1"/>
            <p:nvPr/>
          </p:nvSpPr>
          <p:spPr>
            <a:xfrm>
              <a:off x="0" y="-38100"/>
              <a:ext cx="2974477" cy="79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7" name="Google Shape;357;p6"/>
          <p:cNvGrpSpPr/>
          <p:nvPr/>
        </p:nvGrpSpPr>
        <p:grpSpPr>
          <a:xfrm>
            <a:off x="6597791" y="3964436"/>
            <a:ext cx="10403921" cy="2198139"/>
            <a:chOff x="0" y="-38100"/>
            <a:chExt cx="2775023" cy="586306"/>
          </a:xfrm>
        </p:grpSpPr>
        <p:sp>
          <p:nvSpPr>
            <p:cNvPr id="358" name="Google Shape;358;p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6"/>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0" name="Google Shape;360;p6"/>
          <p:cNvSpPr txBox="1"/>
          <p:nvPr/>
        </p:nvSpPr>
        <p:spPr>
          <a:xfrm>
            <a:off x="6754375" y="4715175"/>
            <a:ext cx="10049100" cy="8865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What legendary golfer bid a tearful farewell to fans after playing his last U.S. Open in 1994?</a:t>
            </a:r>
            <a:endParaRPr sz="3600" b="1"/>
          </a:p>
        </p:txBody>
      </p:sp>
      <p:grpSp>
        <p:nvGrpSpPr>
          <p:cNvPr id="361" name="Google Shape;361;p6"/>
          <p:cNvGrpSpPr/>
          <p:nvPr/>
        </p:nvGrpSpPr>
        <p:grpSpPr>
          <a:xfrm>
            <a:off x="6203135" y="6772937"/>
            <a:ext cx="11151701" cy="2930508"/>
            <a:chOff x="0" y="-38100"/>
            <a:chExt cx="2974477" cy="781650"/>
          </a:xfrm>
        </p:grpSpPr>
        <p:sp>
          <p:nvSpPr>
            <p:cNvPr id="362" name="Google Shape;362;p6"/>
            <p:cNvSpPr/>
            <p:nvPr/>
          </p:nvSpPr>
          <p:spPr>
            <a:xfrm>
              <a:off x="0" y="0"/>
              <a:ext cx="2974477" cy="743550"/>
            </a:xfrm>
            <a:custGeom>
              <a:avLst/>
              <a:gdLst/>
              <a:ahLst/>
              <a:cxnLst/>
              <a:rect l="l" t="t" r="r" b="b"/>
              <a:pathLst>
                <a:path w="2974477" h="743550" extrusionOk="0">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
            <p:cNvSpPr txBox="1"/>
            <p:nvPr/>
          </p:nvSpPr>
          <p:spPr>
            <a:xfrm>
              <a:off x="0" y="-38100"/>
              <a:ext cx="2974477" cy="7816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4" name="Google Shape;364;p6"/>
          <p:cNvGrpSpPr/>
          <p:nvPr/>
        </p:nvGrpSpPr>
        <p:grpSpPr>
          <a:xfrm>
            <a:off x="6597791" y="7147046"/>
            <a:ext cx="10403839" cy="2198120"/>
            <a:chOff x="0" y="-38100"/>
            <a:chExt cx="2775023" cy="586306"/>
          </a:xfrm>
        </p:grpSpPr>
        <p:sp>
          <p:nvSpPr>
            <p:cNvPr id="365" name="Google Shape;365;p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7" name="Google Shape;367;p6"/>
          <p:cNvSpPr txBox="1"/>
          <p:nvPr/>
        </p:nvSpPr>
        <p:spPr>
          <a:xfrm>
            <a:off x="6752363" y="7491013"/>
            <a:ext cx="10094700" cy="17733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Name every US president who has resigned from office. It is your job to figure out how many presidents have resigned and give their name.</a:t>
            </a:r>
            <a:endParaRPr sz="3600" b="1"/>
          </a:p>
        </p:txBody>
      </p:sp>
      <p:grpSp>
        <p:nvGrpSpPr>
          <p:cNvPr id="368" name="Google Shape;368;p6"/>
          <p:cNvGrpSpPr/>
          <p:nvPr/>
        </p:nvGrpSpPr>
        <p:grpSpPr>
          <a:xfrm>
            <a:off x="2205985" y="977841"/>
            <a:ext cx="2024212" cy="1970076"/>
            <a:chOff x="0" y="0"/>
            <a:chExt cx="2698949" cy="2626768"/>
          </a:xfrm>
        </p:grpSpPr>
        <p:sp>
          <p:nvSpPr>
            <p:cNvPr id="369" name="Google Shape;369;p6"/>
            <p:cNvSpPr/>
            <p:nvPr/>
          </p:nvSpPr>
          <p:spPr>
            <a:xfrm>
              <a:off x="695120" y="0"/>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4">
                <a:alphaModFix/>
              </a:blip>
              <a:stretch>
                <a:fillRect/>
              </a:stretch>
            </a:blipFill>
            <a:ln>
              <a:noFill/>
            </a:ln>
          </p:spPr>
        </p:sp>
        <p:sp>
          <p:nvSpPr>
            <p:cNvPr id="370" name="Google Shape;370;p6"/>
            <p:cNvSpPr/>
            <p:nvPr/>
          </p:nvSpPr>
          <p:spPr>
            <a:xfrm>
              <a:off x="1408623" y="1175481"/>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4">
                <a:alphaModFix/>
              </a:blip>
              <a:stretch>
                <a:fillRect/>
              </a:stretch>
            </a:blipFill>
            <a:ln>
              <a:noFill/>
            </a:ln>
          </p:spPr>
        </p:sp>
        <p:sp>
          <p:nvSpPr>
            <p:cNvPr id="371" name="Google Shape;371;p6"/>
            <p:cNvSpPr/>
            <p:nvPr/>
          </p:nvSpPr>
          <p:spPr>
            <a:xfrm>
              <a:off x="0" y="1175481"/>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4">
                <a:alphaModFix/>
              </a:blip>
              <a:stretch>
                <a:fillRect/>
              </a:stretch>
            </a:blipFill>
            <a:ln>
              <a:noFill/>
            </a:ln>
          </p:spPr>
        </p:sp>
        <p:sp>
          <p:nvSpPr>
            <p:cNvPr id="372" name="Google Shape;372;p6"/>
            <p:cNvSpPr txBox="1"/>
            <p:nvPr/>
          </p:nvSpPr>
          <p:spPr>
            <a:xfrm>
              <a:off x="157041" y="1589352"/>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sp>
          <p:nvSpPr>
            <p:cNvPr id="373" name="Google Shape;373;p6"/>
            <p:cNvSpPr txBox="1"/>
            <p:nvPr/>
          </p:nvSpPr>
          <p:spPr>
            <a:xfrm>
              <a:off x="1574205" y="1600598"/>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374" name="Google Shape;374;p6"/>
            <p:cNvSpPr txBox="1"/>
            <p:nvPr/>
          </p:nvSpPr>
          <p:spPr>
            <a:xfrm>
              <a:off x="888198" y="419228"/>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1</a:t>
              </a:r>
              <a:endParaRPr sz="1400" b="1" i="0" u="none" strike="noStrike" cap="none">
                <a:solidFill>
                  <a:srgbClr val="000000"/>
                </a:solidFill>
                <a:latin typeface="Arial"/>
                <a:ea typeface="Arial"/>
                <a:cs typeface="Arial"/>
                <a:sym typeface="Arial"/>
              </a:endParaRPr>
            </a:p>
          </p:txBody>
        </p:sp>
      </p:grpSp>
      <p:sp>
        <p:nvSpPr>
          <p:cNvPr id="375" name="Google Shape;375;p6"/>
          <p:cNvSpPr txBox="1"/>
          <p:nvPr/>
        </p:nvSpPr>
        <p:spPr>
          <a:xfrm>
            <a:off x="936728" y="3205826"/>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3</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TRIFECTA</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TRIVIA</a:t>
            </a:r>
            <a:endParaRPr sz="1400" b="1" i="0" u="none" strike="noStrike" cap="none">
              <a:solidFill>
                <a:srgbClr val="000000"/>
              </a:solidFill>
              <a:latin typeface="Arial"/>
              <a:ea typeface="Arial"/>
              <a:cs typeface="Arial"/>
              <a:sym typeface="Arial"/>
            </a:endParaRPr>
          </a:p>
        </p:txBody>
      </p:sp>
      <p:sp>
        <p:nvSpPr>
          <p:cNvPr id="376" name="Google Shape;376;p6"/>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3 POINTS EACH</a:t>
            </a:r>
            <a:endParaRPr sz="1400" b="1" i="1" u="none" strike="noStrike" cap="none">
              <a:solidFill>
                <a:srgbClr val="000000"/>
              </a:solidFill>
              <a:latin typeface="Arial"/>
              <a:ea typeface="Arial"/>
              <a:cs typeface="Arial"/>
              <a:sym typeface="Arial"/>
            </a:endParaRPr>
          </a:p>
        </p:txBody>
      </p:sp>
      <p:sp>
        <p:nvSpPr>
          <p:cNvPr id="377" name="Google Shape;377;p6"/>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381"/>
        <p:cNvGrpSpPr/>
        <p:nvPr/>
      </p:nvGrpSpPr>
      <p:grpSpPr>
        <a:xfrm>
          <a:off x="0" y="0"/>
          <a:ext cx="0" cy="0"/>
          <a:chOff x="0" y="0"/>
          <a:chExt cx="0" cy="0"/>
        </a:xfrm>
      </p:grpSpPr>
      <p:pic>
        <p:nvPicPr>
          <p:cNvPr id="382" name="Google Shape;382;g2b8f2e37e38_0_208"/>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383" name="Google Shape;383;g2b8f2e37e38_0_208"/>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grpSp>
        <p:nvGrpSpPr>
          <p:cNvPr id="384" name="Google Shape;384;g2b8f2e37e38_0_208"/>
          <p:cNvGrpSpPr/>
          <p:nvPr/>
        </p:nvGrpSpPr>
        <p:grpSpPr>
          <a:xfrm>
            <a:off x="6203125" y="404256"/>
            <a:ext cx="11151698" cy="8930516"/>
            <a:chOff x="0" y="-38100"/>
            <a:chExt cx="2974500" cy="790500"/>
          </a:xfrm>
        </p:grpSpPr>
        <p:sp>
          <p:nvSpPr>
            <p:cNvPr id="385" name="Google Shape;385;g2b8f2e37e38_0_208"/>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2b8f2e37e38_0_208"/>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7" name="Google Shape;387;g2b8f2e37e38_0_208"/>
          <p:cNvGrpSpPr/>
          <p:nvPr/>
        </p:nvGrpSpPr>
        <p:grpSpPr>
          <a:xfrm>
            <a:off x="6577050" y="614976"/>
            <a:ext cx="10403839" cy="8359082"/>
            <a:chOff x="0" y="-38100"/>
            <a:chExt cx="2775023" cy="586306"/>
          </a:xfrm>
        </p:grpSpPr>
        <p:sp>
          <p:nvSpPr>
            <p:cNvPr id="388" name="Google Shape;388;g2b8f2e37e38_0_208"/>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2b8f2e37e38_0_208"/>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0" name="Google Shape;390;g2b8f2e37e38_0_208"/>
          <p:cNvSpPr/>
          <p:nvPr/>
        </p:nvSpPr>
        <p:spPr>
          <a:xfrm>
            <a:off x="11082600" y="3531298"/>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5">
              <a:alphaModFix/>
            </a:blip>
            <a:stretch>
              <a:fillRect/>
            </a:stretch>
          </a:blipFill>
          <a:ln>
            <a:noFill/>
          </a:ln>
        </p:spPr>
      </p:sp>
      <p:sp>
        <p:nvSpPr>
          <p:cNvPr id="391" name="Google Shape;391;g2b8f2e37e38_0_208"/>
          <p:cNvSpPr txBox="1"/>
          <p:nvPr/>
        </p:nvSpPr>
        <p:spPr>
          <a:xfrm>
            <a:off x="7406924" y="5284337"/>
            <a:ext cx="87441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6000" b="1" i="1"/>
              <a:t>Romania</a:t>
            </a:r>
            <a:endParaRPr sz="3600" b="1" i="1"/>
          </a:p>
        </p:txBody>
      </p:sp>
      <p:grpSp>
        <p:nvGrpSpPr>
          <p:cNvPr id="392" name="Google Shape;392;g2b8f2e37e38_0_208"/>
          <p:cNvGrpSpPr/>
          <p:nvPr/>
        </p:nvGrpSpPr>
        <p:grpSpPr>
          <a:xfrm>
            <a:off x="690188" y="402426"/>
            <a:ext cx="5056332" cy="5786476"/>
            <a:chOff x="0" y="-38100"/>
            <a:chExt cx="1331700" cy="1524000"/>
          </a:xfrm>
        </p:grpSpPr>
        <p:sp>
          <p:nvSpPr>
            <p:cNvPr id="393" name="Google Shape;393;g2b8f2e37e38_0_208"/>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2b8f2e37e38_0_208"/>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5" name="Google Shape;395;g2b8f2e37e38_0_208"/>
          <p:cNvGrpSpPr/>
          <p:nvPr/>
        </p:nvGrpSpPr>
        <p:grpSpPr>
          <a:xfrm>
            <a:off x="936728" y="614965"/>
            <a:ext cx="4551724" cy="5326576"/>
            <a:chOff x="0" y="-38100"/>
            <a:chExt cx="1198800" cy="1402875"/>
          </a:xfrm>
        </p:grpSpPr>
        <p:sp>
          <p:nvSpPr>
            <p:cNvPr id="396" name="Google Shape;396;g2b8f2e37e38_0_208"/>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g2b8f2e37e38_0_208"/>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8" name="Google Shape;398;g2b8f2e37e38_0_208"/>
          <p:cNvGrpSpPr/>
          <p:nvPr/>
        </p:nvGrpSpPr>
        <p:grpSpPr>
          <a:xfrm>
            <a:off x="2205985" y="977841"/>
            <a:ext cx="2024212" cy="1970076"/>
            <a:chOff x="0" y="0"/>
            <a:chExt cx="2698949" cy="2626768"/>
          </a:xfrm>
        </p:grpSpPr>
        <p:sp>
          <p:nvSpPr>
            <p:cNvPr id="399" name="Google Shape;399;g2b8f2e37e38_0_208"/>
            <p:cNvSpPr/>
            <p:nvPr/>
          </p:nvSpPr>
          <p:spPr>
            <a:xfrm>
              <a:off x="695120" y="0"/>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00" name="Google Shape;400;g2b8f2e37e38_0_208"/>
            <p:cNvSpPr/>
            <p:nvPr/>
          </p:nvSpPr>
          <p:spPr>
            <a:xfrm>
              <a:off x="1408623" y="1175481"/>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01" name="Google Shape;401;g2b8f2e37e38_0_208"/>
            <p:cNvSpPr/>
            <p:nvPr/>
          </p:nvSpPr>
          <p:spPr>
            <a:xfrm>
              <a:off x="0" y="1175481"/>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02" name="Google Shape;402;g2b8f2e37e38_0_208"/>
            <p:cNvSpPr txBox="1"/>
            <p:nvPr/>
          </p:nvSpPr>
          <p:spPr>
            <a:xfrm>
              <a:off x="157041" y="1589352"/>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sp>
          <p:nvSpPr>
            <p:cNvPr id="403" name="Google Shape;403;g2b8f2e37e38_0_208"/>
            <p:cNvSpPr txBox="1"/>
            <p:nvPr/>
          </p:nvSpPr>
          <p:spPr>
            <a:xfrm>
              <a:off x="1574205" y="1600598"/>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404" name="Google Shape;404;g2b8f2e37e38_0_208"/>
            <p:cNvSpPr txBox="1"/>
            <p:nvPr/>
          </p:nvSpPr>
          <p:spPr>
            <a:xfrm>
              <a:off x="888198" y="419228"/>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1</a:t>
              </a:r>
              <a:endParaRPr sz="1400" b="1" i="0" u="none" strike="noStrike" cap="none">
                <a:solidFill>
                  <a:srgbClr val="000000"/>
                </a:solidFill>
                <a:latin typeface="Arial"/>
                <a:ea typeface="Arial"/>
                <a:cs typeface="Arial"/>
                <a:sym typeface="Arial"/>
              </a:endParaRPr>
            </a:p>
          </p:txBody>
        </p:sp>
      </p:grpSp>
      <p:sp>
        <p:nvSpPr>
          <p:cNvPr id="405" name="Google Shape;405;g2b8f2e37e38_0_208"/>
          <p:cNvSpPr txBox="1"/>
          <p:nvPr/>
        </p:nvSpPr>
        <p:spPr>
          <a:xfrm>
            <a:off x="936728" y="3205826"/>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3</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TRIFECTA</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TRIVIA</a:t>
            </a:r>
            <a:endParaRPr sz="1400" b="1" i="0" u="none" strike="noStrike" cap="none">
              <a:solidFill>
                <a:srgbClr val="000000"/>
              </a:solidFill>
              <a:latin typeface="Arial"/>
              <a:ea typeface="Arial"/>
              <a:cs typeface="Arial"/>
              <a:sym typeface="Arial"/>
            </a:endParaRPr>
          </a:p>
        </p:txBody>
      </p:sp>
      <p:sp>
        <p:nvSpPr>
          <p:cNvPr id="406" name="Google Shape;406;g2b8f2e37e38_0_208"/>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3 POINTS EACH</a:t>
            </a:r>
            <a:endParaRPr sz="1400" b="1" i="1"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410"/>
        <p:cNvGrpSpPr/>
        <p:nvPr/>
      </p:nvGrpSpPr>
      <p:grpSpPr>
        <a:xfrm>
          <a:off x="0" y="0"/>
          <a:ext cx="0" cy="0"/>
          <a:chOff x="0" y="0"/>
          <a:chExt cx="0" cy="0"/>
        </a:xfrm>
      </p:grpSpPr>
      <p:pic>
        <p:nvPicPr>
          <p:cNvPr id="411" name="Google Shape;411;g2c89a376e85_0_126"/>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412" name="Google Shape;412;g2c89a376e85_0_126"/>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grpSp>
        <p:nvGrpSpPr>
          <p:cNvPr id="413" name="Google Shape;413;g2c89a376e85_0_126"/>
          <p:cNvGrpSpPr/>
          <p:nvPr/>
        </p:nvGrpSpPr>
        <p:grpSpPr>
          <a:xfrm>
            <a:off x="6203125" y="404256"/>
            <a:ext cx="11151698" cy="8930516"/>
            <a:chOff x="0" y="-38100"/>
            <a:chExt cx="2974500" cy="790500"/>
          </a:xfrm>
        </p:grpSpPr>
        <p:sp>
          <p:nvSpPr>
            <p:cNvPr id="414" name="Google Shape;414;g2c89a376e85_0_12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g2c89a376e85_0_126"/>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6" name="Google Shape;416;g2c89a376e85_0_126"/>
          <p:cNvGrpSpPr/>
          <p:nvPr/>
        </p:nvGrpSpPr>
        <p:grpSpPr>
          <a:xfrm>
            <a:off x="6577050" y="614976"/>
            <a:ext cx="10403839" cy="8359082"/>
            <a:chOff x="0" y="-38100"/>
            <a:chExt cx="2775023" cy="586306"/>
          </a:xfrm>
        </p:grpSpPr>
        <p:sp>
          <p:nvSpPr>
            <p:cNvPr id="417" name="Google Shape;417;g2c89a376e85_0_12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2c89a376e85_0_126"/>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19" name="Google Shape;419;g2c89a376e85_0_126"/>
          <p:cNvSpPr/>
          <p:nvPr/>
        </p:nvSpPr>
        <p:spPr>
          <a:xfrm>
            <a:off x="11082600" y="383433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5">
              <a:alphaModFix/>
            </a:blip>
            <a:stretch>
              <a:fillRect/>
            </a:stretch>
          </a:blipFill>
          <a:ln>
            <a:noFill/>
          </a:ln>
        </p:spPr>
      </p:sp>
      <p:sp>
        <p:nvSpPr>
          <p:cNvPr id="420" name="Google Shape;420;g2c89a376e85_0_126"/>
          <p:cNvSpPr txBox="1"/>
          <p:nvPr/>
        </p:nvSpPr>
        <p:spPr>
          <a:xfrm>
            <a:off x="7406924" y="5587374"/>
            <a:ext cx="87441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6000" b="1" i="1"/>
              <a:t>Arnold Palmer</a:t>
            </a:r>
            <a:endParaRPr sz="6000" b="1" i="1" u="none" strike="noStrike" cap="none">
              <a:solidFill>
                <a:srgbClr val="000000"/>
              </a:solidFill>
              <a:latin typeface="Arial"/>
              <a:ea typeface="Arial"/>
              <a:cs typeface="Arial"/>
              <a:sym typeface="Arial"/>
            </a:endParaRPr>
          </a:p>
        </p:txBody>
      </p:sp>
      <p:grpSp>
        <p:nvGrpSpPr>
          <p:cNvPr id="421" name="Google Shape;421;g2c89a376e85_0_126"/>
          <p:cNvGrpSpPr/>
          <p:nvPr/>
        </p:nvGrpSpPr>
        <p:grpSpPr>
          <a:xfrm>
            <a:off x="690188" y="402426"/>
            <a:ext cx="5056332" cy="5786476"/>
            <a:chOff x="0" y="-38100"/>
            <a:chExt cx="1331700" cy="1524000"/>
          </a:xfrm>
        </p:grpSpPr>
        <p:sp>
          <p:nvSpPr>
            <p:cNvPr id="422" name="Google Shape;422;g2c89a376e85_0_126"/>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2c89a376e85_0_126"/>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4" name="Google Shape;424;g2c89a376e85_0_126"/>
          <p:cNvGrpSpPr/>
          <p:nvPr/>
        </p:nvGrpSpPr>
        <p:grpSpPr>
          <a:xfrm>
            <a:off x="936728" y="614965"/>
            <a:ext cx="4551724" cy="5326576"/>
            <a:chOff x="0" y="-38100"/>
            <a:chExt cx="1198800" cy="1402875"/>
          </a:xfrm>
        </p:grpSpPr>
        <p:sp>
          <p:nvSpPr>
            <p:cNvPr id="425" name="Google Shape;425;g2c89a376e85_0_126"/>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2c89a376e85_0_126"/>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7" name="Google Shape;427;g2c89a376e85_0_126"/>
          <p:cNvGrpSpPr/>
          <p:nvPr/>
        </p:nvGrpSpPr>
        <p:grpSpPr>
          <a:xfrm>
            <a:off x="2205985" y="977841"/>
            <a:ext cx="2024212" cy="1970076"/>
            <a:chOff x="0" y="0"/>
            <a:chExt cx="2698949" cy="2626768"/>
          </a:xfrm>
        </p:grpSpPr>
        <p:sp>
          <p:nvSpPr>
            <p:cNvPr id="428" name="Google Shape;428;g2c89a376e85_0_126"/>
            <p:cNvSpPr/>
            <p:nvPr/>
          </p:nvSpPr>
          <p:spPr>
            <a:xfrm>
              <a:off x="695120" y="0"/>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29" name="Google Shape;429;g2c89a376e85_0_126"/>
            <p:cNvSpPr/>
            <p:nvPr/>
          </p:nvSpPr>
          <p:spPr>
            <a:xfrm>
              <a:off x="1408623" y="1175481"/>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30" name="Google Shape;430;g2c89a376e85_0_126"/>
            <p:cNvSpPr/>
            <p:nvPr/>
          </p:nvSpPr>
          <p:spPr>
            <a:xfrm>
              <a:off x="0" y="1175481"/>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31" name="Google Shape;431;g2c89a376e85_0_126"/>
            <p:cNvSpPr txBox="1"/>
            <p:nvPr/>
          </p:nvSpPr>
          <p:spPr>
            <a:xfrm>
              <a:off x="157041" y="1589352"/>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sp>
          <p:nvSpPr>
            <p:cNvPr id="432" name="Google Shape;432;g2c89a376e85_0_126"/>
            <p:cNvSpPr txBox="1"/>
            <p:nvPr/>
          </p:nvSpPr>
          <p:spPr>
            <a:xfrm>
              <a:off x="1574205" y="1600598"/>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433" name="Google Shape;433;g2c89a376e85_0_126"/>
            <p:cNvSpPr txBox="1"/>
            <p:nvPr/>
          </p:nvSpPr>
          <p:spPr>
            <a:xfrm>
              <a:off x="888198" y="419228"/>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1</a:t>
              </a:r>
              <a:endParaRPr sz="1400" b="1" i="0" u="none" strike="noStrike" cap="none">
                <a:solidFill>
                  <a:srgbClr val="000000"/>
                </a:solidFill>
                <a:latin typeface="Arial"/>
                <a:ea typeface="Arial"/>
                <a:cs typeface="Arial"/>
                <a:sym typeface="Arial"/>
              </a:endParaRPr>
            </a:p>
          </p:txBody>
        </p:sp>
      </p:grpSp>
      <p:sp>
        <p:nvSpPr>
          <p:cNvPr id="434" name="Google Shape;434;g2c89a376e85_0_126"/>
          <p:cNvSpPr txBox="1"/>
          <p:nvPr/>
        </p:nvSpPr>
        <p:spPr>
          <a:xfrm>
            <a:off x="936728" y="3205826"/>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3</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TRIFECTA</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TRIVIA</a:t>
            </a:r>
            <a:endParaRPr sz="1400" b="1" i="0" u="none" strike="noStrike" cap="none">
              <a:solidFill>
                <a:srgbClr val="000000"/>
              </a:solidFill>
              <a:latin typeface="Arial"/>
              <a:ea typeface="Arial"/>
              <a:cs typeface="Arial"/>
              <a:sym typeface="Arial"/>
            </a:endParaRPr>
          </a:p>
        </p:txBody>
      </p:sp>
      <p:sp>
        <p:nvSpPr>
          <p:cNvPr id="435" name="Google Shape;435;g2c89a376e85_0_126"/>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3 POINTS EACH</a:t>
            </a:r>
            <a:endParaRPr sz="1400" b="1" i="1"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439"/>
        <p:cNvGrpSpPr/>
        <p:nvPr/>
      </p:nvGrpSpPr>
      <p:grpSpPr>
        <a:xfrm>
          <a:off x="0" y="0"/>
          <a:ext cx="0" cy="0"/>
          <a:chOff x="0" y="0"/>
          <a:chExt cx="0" cy="0"/>
        </a:xfrm>
      </p:grpSpPr>
      <p:pic>
        <p:nvPicPr>
          <p:cNvPr id="440" name="Google Shape;440;g2c89a376e85_0_154"/>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441" name="Google Shape;441;g2c89a376e85_0_154"/>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grpSp>
        <p:nvGrpSpPr>
          <p:cNvPr id="442" name="Google Shape;442;g2c89a376e85_0_154"/>
          <p:cNvGrpSpPr/>
          <p:nvPr/>
        </p:nvGrpSpPr>
        <p:grpSpPr>
          <a:xfrm>
            <a:off x="6203125" y="404256"/>
            <a:ext cx="11151698" cy="8930516"/>
            <a:chOff x="0" y="-38100"/>
            <a:chExt cx="2974500" cy="790500"/>
          </a:xfrm>
        </p:grpSpPr>
        <p:sp>
          <p:nvSpPr>
            <p:cNvPr id="443" name="Google Shape;443;g2c89a376e85_0_154"/>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2c89a376e85_0_154"/>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5" name="Google Shape;445;g2c89a376e85_0_154"/>
          <p:cNvGrpSpPr/>
          <p:nvPr/>
        </p:nvGrpSpPr>
        <p:grpSpPr>
          <a:xfrm>
            <a:off x="6577050" y="614976"/>
            <a:ext cx="10403839" cy="8359082"/>
            <a:chOff x="0" y="-38100"/>
            <a:chExt cx="2775023" cy="586306"/>
          </a:xfrm>
        </p:grpSpPr>
        <p:sp>
          <p:nvSpPr>
            <p:cNvPr id="446" name="Google Shape;446;g2c89a376e85_0_154"/>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2c89a376e85_0_154"/>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8" name="Google Shape;448;g2c89a376e85_0_154"/>
          <p:cNvSpPr/>
          <p:nvPr/>
        </p:nvSpPr>
        <p:spPr>
          <a:xfrm>
            <a:off x="11082600" y="379106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5">
              <a:alphaModFix/>
            </a:blip>
            <a:stretch>
              <a:fillRect/>
            </a:stretch>
          </a:blipFill>
          <a:ln>
            <a:noFill/>
          </a:ln>
        </p:spPr>
      </p:sp>
      <p:sp>
        <p:nvSpPr>
          <p:cNvPr id="449" name="Google Shape;449;g2c89a376e85_0_154"/>
          <p:cNvSpPr txBox="1"/>
          <p:nvPr/>
        </p:nvSpPr>
        <p:spPr>
          <a:xfrm>
            <a:off x="7406924" y="5544099"/>
            <a:ext cx="87441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6000" b="1" i="1"/>
              <a:t>Richard Nixon</a:t>
            </a:r>
            <a:endParaRPr sz="3600" b="1" i="1" u="none" strike="noStrike" cap="none">
              <a:solidFill>
                <a:srgbClr val="000000"/>
              </a:solidFill>
              <a:latin typeface="Arial"/>
              <a:ea typeface="Arial"/>
              <a:cs typeface="Arial"/>
              <a:sym typeface="Arial"/>
            </a:endParaRPr>
          </a:p>
        </p:txBody>
      </p:sp>
      <p:grpSp>
        <p:nvGrpSpPr>
          <p:cNvPr id="450" name="Google Shape;450;g2c89a376e85_0_154"/>
          <p:cNvGrpSpPr/>
          <p:nvPr/>
        </p:nvGrpSpPr>
        <p:grpSpPr>
          <a:xfrm>
            <a:off x="690188" y="402426"/>
            <a:ext cx="5056332" cy="5786476"/>
            <a:chOff x="0" y="-38100"/>
            <a:chExt cx="1331700" cy="1524000"/>
          </a:xfrm>
        </p:grpSpPr>
        <p:sp>
          <p:nvSpPr>
            <p:cNvPr id="451" name="Google Shape;451;g2c89a376e85_0_154"/>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c89a376e85_0_154"/>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3" name="Google Shape;453;g2c89a376e85_0_154"/>
          <p:cNvGrpSpPr/>
          <p:nvPr/>
        </p:nvGrpSpPr>
        <p:grpSpPr>
          <a:xfrm>
            <a:off x="936728" y="614965"/>
            <a:ext cx="4551724" cy="5326576"/>
            <a:chOff x="0" y="-38100"/>
            <a:chExt cx="1198800" cy="1402875"/>
          </a:xfrm>
        </p:grpSpPr>
        <p:sp>
          <p:nvSpPr>
            <p:cNvPr id="454" name="Google Shape;454;g2c89a376e85_0_154"/>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2c89a376e85_0_154"/>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6" name="Google Shape;456;g2c89a376e85_0_154"/>
          <p:cNvGrpSpPr/>
          <p:nvPr/>
        </p:nvGrpSpPr>
        <p:grpSpPr>
          <a:xfrm>
            <a:off x="2205985" y="977841"/>
            <a:ext cx="2024212" cy="1970076"/>
            <a:chOff x="0" y="0"/>
            <a:chExt cx="2698949" cy="2626768"/>
          </a:xfrm>
        </p:grpSpPr>
        <p:sp>
          <p:nvSpPr>
            <p:cNvPr id="457" name="Google Shape;457;g2c89a376e85_0_154"/>
            <p:cNvSpPr/>
            <p:nvPr/>
          </p:nvSpPr>
          <p:spPr>
            <a:xfrm>
              <a:off x="695120" y="0"/>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58" name="Google Shape;458;g2c89a376e85_0_154"/>
            <p:cNvSpPr/>
            <p:nvPr/>
          </p:nvSpPr>
          <p:spPr>
            <a:xfrm>
              <a:off x="1408623" y="1175481"/>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59" name="Google Shape;459;g2c89a376e85_0_154"/>
            <p:cNvSpPr/>
            <p:nvPr/>
          </p:nvSpPr>
          <p:spPr>
            <a:xfrm>
              <a:off x="0" y="1175481"/>
              <a:ext cx="1290326" cy="1451287"/>
            </a:xfrm>
            <a:custGeom>
              <a:avLst/>
              <a:gdLst/>
              <a:ahLst/>
              <a:cxnLst/>
              <a:rect l="l" t="t" r="r" b="b"/>
              <a:pathLst>
                <a:path w="1290326" h="1451287" extrusionOk="0">
                  <a:moveTo>
                    <a:pt x="0" y="0"/>
                  </a:moveTo>
                  <a:lnTo>
                    <a:pt x="1290326" y="0"/>
                  </a:lnTo>
                  <a:lnTo>
                    <a:pt x="1290326" y="1451287"/>
                  </a:lnTo>
                  <a:lnTo>
                    <a:pt x="0" y="1451287"/>
                  </a:lnTo>
                  <a:lnTo>
                    <a:pt x="0" y="0"/>
                  </a:lnTo>
                  <a:close/>
                </a:path>
              </a:pathLst>
            </a:custGeom>
            <a:blipFill rotWithShape="1">
              <a:blip r:embed="rId6">
                <a:alphaModFix/>
              </a:blip>
              <a:stretch>
                <a:fillRect/>
              </a:stretch>
            </a:blipFill>
            <a:ln>
              <a:noFill/>
            </a:ln>
          </p:spPr>
        </p:sp>
        <p:sp>
          <p:nvSpPr>
            <p:cNvPr id="460" name="Google Shape;460;g2c89a376e85_0_154"/>
            <p:cNvSpPr txBox="1"/>
            <p:nvPr/>
          </p:nvSpPr>
          <p:spPr>
            <a:xfrm>
              <a:off x="157041" y="1589352"/>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sp>
          <p:nvSpPr>
            <p:cNvPr id="461" name="Google Shape;461;g2c89a376e85_0_154"/>
            <p:cNvSpPr txBox="1"/>
            <p:nvPr/>
          </p:nvSpPr>
          <p:spPr>
            <a:xfrm>
              <a:off x="1574205" y="1600598"/>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462" name="Google Shape;462;g2c89a376e85_0_154"/>
            <p:cNvSpPr txBox="1"/>
            <p:nvPr/>
          </p:nvSpPr>
          <p:spPr>
            <a:xfrm>
              <a:off x="888198" y="419228"/>
              <a:ext cx="922500" cy="683400"/>
            </a:xfrm>
            <a:prstGeom prst="rect">
              <a:avLst/>
            </a:prstGeom>
            <a:noFill/>
            <a:ln>
              <a:noFill/>
            </a:ln>
          </p:spPr>
          <p:txBody>
            <a:bodyPr spcFirstLastPara="1" wrap="square" lIns="0" tIns="0" rIns="0" bIns="0" anchor="t" anchorCtr="0">
              <a:spAutoFit/>
            </a:bodyPr>
            <a:lstStyle/>
            <a:p>
              <a:pPr marL="0" marR="0" lvl="0" indent="0" algn="ctr" rtl="0">
                <a:lnSpc>
                  <a:spcPct val="78004"/>
                </a:lnSpc>
                <a:spcBef>
                  <a:spcPts val="0"/>
                </a:spcBef>
                <a:spcAft>
                  <a:spcPts val="0"/>
                </a:spcAft>
                <a:buClr>
                  <a:srgbClr val="000000"/>
                </a:buClr>
                <a:buSzPts val="4269"/>
                <a:buFont typeface="Arial"/>
                <a:buNone/>
              </a:pPr>
              <a:r>
                <a:rPr lang="en-US" sz="4269" b="1" i="0" u="none" strike="noStrike" cap="none">
                  <a:solidFill>
                    <a:srgbClr val="FFFFFF"/>
                  </a:solidFill>
                  <a:latin typeface="Arial"/>
                  <a:ea typeface="Arial"/>
                  <a:cs typeface="Arial"/>
                  <a:sym typeface="Arial"/>
                </a:rPr>
                <a:t>1</a:t>
              </a:r>
              <a:endParaRPr sz="1400" b="1" i="0" u="none" strike="noStrike" cap="none">
                <a:solidFill>
                  <a:srgbClr val="000000"/>
                </a:solidFill>
                <a:latin typeface="Arial"/>
                <a:ea typeface="Arial"/>
                <a:cs typeface="Arial"/>
                <a:sym typeface="Arial"/>
              </a:endParaRPr>
            </a:p>
          </p:txBody>
        </p:sp>
      </p:grpSp>
      <p:sp>
        <p:nvSpPr>
          <p:cNvPr id="463" name="Google Shape;463;g2c89a376e85_0_154"/>
          <p:cNvSpPr txBox="1"/>
          <p:nvPr/>
        </p:nvSpPr>
        <p:spPr>
          <a:xfrm>
            <a:off x="936728" y="3205826"/>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3</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TRIFECTA</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TRIVIA</a:t>
            </a:r>
            <a:endParaRPr sz="1400" b="1" i="0" u="none" strike="noStrike" cap="none">
              <a:solidFill>
                <a:srgbClr val="000000"/>
              </a:solidFill>
              <a:latin typeface="Arial"/>
              <a:ea typeface="Arial"/>
              <a:cs typeface="Arial"/>
              <a:sym typeface="Arial"/>
            </a:endParaRPr>
          </a:p>
        </p:txBody>
      </p:sp>
      <p:sp>
        <p:nvSpPr>
          <p:cNvPr id="464" name="Google Shape;464;g2c89a376e85_0_154"/>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3 POINTS EACH</a:t>
            </a:r>
            <a:endParaRPr sz="1400" b="1" i="1"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468"/>
        <p:cNvGrpSpPr/>
        <p:nvPr/>
      </p:nvGrpSpPr>
      <p:grpSpPr>
        <a:xfrm>
          <a:off x="0" y="0"/>
          <a:ext cx="0" cy="0"/>
          <a:chOff x="0" y="0"/>
          <a:chExt cx="0" cy="0"/>
        </a:xfrm>
      </p:grpSpPr>
      <p:pic>
        <p:nvPicPr>
          <p:cNvPr id="469" name="Google Shape;469;p8"/>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470" name="Google Shape;470;p8"/>
          <p:cNvGrpSpPr/>
          <p:nvPr/>
        </p:nvGrpSpPr>
        <p:grpSpPr>
          <a:xfrm>
            <a:off x="690188" y="402427"/>
            <a:ext cx="5055806" cy="5785979"/>
            <a:chOff x="0" y="-38100"/>
            <a:chExt cx="1331570" cy="1523879"/>
          </a:xfrm>
        </p:grpSpPr>
        <p:sp>
          <p:nvSpPr>
            <p:cNvPr id="471" name="Google Shape;471;p8"/>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8"/>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3" name="Google Shape;473;p8"/>
          <p:cNvGrpSpPr/>
          <p:nvPr/>
        </p:nvGrpSpPr>
        <p:grpSpPr>
          <a:xfrm>
            <a:off x="936728" y="614966"/>
            <a:ext cx="4551225" cy="5326540"/>
            <a:chOff x="0" y="-38100"/>
            <a:chExt cx="1198676" cy="1402875"/>
          </a:xfrm>
        </p:grpSpPr>
        <p:sp>
          <p:nvSpPr>
            <p:cNvPr id="474" name="Google Shape;474;p8"/>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8"/>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6" name="Google Shape;476;p8"/>
          <p:cNvGrpSpPr/>
          <p:nvPr/>
        </p:nvGrpSpPr>
        <p:grpSpPr>
          <a:xfrm>
            <a:off x="6203135" y="404246"/>
            <a:ext cx="11151701" cy="7849278"/>
            <a:chOff x="0" y="-38100"/>
            <a:chExt cx="2974477" cy="2093627"/>
          </a:xfrm>
        </p:grpSpPr>
        <p:sp>
          <p:nvSpPr>
            <p:cNvPr id="477" name="Google Shape;477;p8"/>
            <p:cNvSpPr/>
            <p:nvPr/>
          </p:nvSpPr>
          <p:spPr>
            <a:xfrm>
              <a:off x="0" y="0"/>
              <a:ext cx="2974477" cy="2055526"/>
            </a:xfrm>
            <a:custGeom>
              <a:avLst/>
              <a:gdLst/>
              <a:ahLst/>
              <a:cxnLst/>
              <a:rect l="l" t="t" r="r" b="b"/>
              <a:pathLst>
                <a:path w="2974477" h="2055526" extrusionOk="0">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8"/>
            <p:cNvSpPr txBox="1"/>
            <p:nvPr/>
          </p:nvSpPr>
          <p:spPr>
            <a:xfrm>
              <a:off x="0" y="-38100"/>
              <a:ext cx="2974477" cy="209362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9" name="Google Shape;479;p8"/>
          <p:cNvGrpSpPr/>
          <p:nvPr/>
        </p:nvGrpSpPr>
        <p:grpSpPr>
          <a:xfrm>
            <a:off x="6597791" y="778354"/>
            <a:ext cx="10403839" cy="7076636"/>
            <a:chOff x="0" y="-38100"/>
            <a:chExt cx="2775023" cy="1887556"/>
          </a:xfrm>
        </p:grpSpPr>
        <p:sp>
          <p:nvSpPr>
            <p:cNvPr id="480" name="Google Shape;480;p8"/>
            <p:cNvSpPr/>
            <p:nvPr/>
          </p:nvSpPr>
          <p:spPr>
            <a:xfrm>
              <a:off x="0" y="0"/>
              <a:ext cx="2775023" cy="1849456"/>
            </a:xfrm>
            <a:custGeom>
              <a:avLst/>
              <a:gdLst/>
              <a:ahLst/>
              <a:cxnLst/>
              <a:rect l="l" t="t" r="r" b="b"/>
              <a:pathLst>
                <a:path w="2775023" h="1849456" extrusionOk="0">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8"/>
            <p:cNvSpPr txBox="1"/>
            <p:nvPr/>
          </p:nvSpPr>
          <p:spPr>
            <a:xfrm>
              <a:off x="0" y="-38100"/>
              <a:ext cx="2775023" cy="188755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82" name="Google Shape;482;p8"/>
          <p:cNvSpPr txBox="1"/>
          <p:nvPr/>
        </p:nvSpPr>
        <p:spPr>
          <a:xfrm>
            <a:off x="7120526" y="1450025"/>
            <a:ext cx="9402900" cy="8865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None/>
            </a:pPr>
            <a:r>
              <a:rPr lang="en-US" sz="3600" b="1">
                <a:solidFill>
                  <a:schemeClr val="dk1"/>
                </a:solidFill>
              </a:rPr>
              <a:t>Match the name of the band with their debut album.</a:t>
            </a:r>
            <a:endParaRPr sz="3600" b="1">
              <a:solidFill>
                <a:schemeClr val="dk1"/>
              </a:solidFill>
            </a:endParaRPr>
          </a:p>
        </p:txBody>
      </p:sp>
      <p:sp>
        <p:nvSpPr>
          <p:cNvPr id="483" name="Google Shape;483;p8"/>
          <p:cNvSpPr txBox="1"/>
          <p:nvPr/>
        </p:nvSpPr>
        <p:spPr>
          <a:xfrm>
            <a:off x="936728" y="3244661"/>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4</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THE LIST ROUND</a:t>
            </a:r>
            <a:endParaRPr sz="1400" b="1" i="0" u="none" strike="noStrike" cap="none">
              <a:solidFill>
                <a:srgbClr val="000000"/>
              </a:solidFill>
              <a:latin typeface="Arial"/>
              <a:ea typeface="Arial"/>
              <a:cs typeface="Arial"/>
              <a:sym typeface="Arial"/>
            </a:endParaRPr>
          </a:p>
        </p:txBody>
      </p:sp>
      <p:sp>
        <p:nvSpPr>
          <p:cNvPr id="484" name="Google Shape;484;p8"/>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1 POINT EACH</a:t>
            </a:r>
            <a:endParaRPr sz="1400" b="1" i="1" u="none" strike="noStrike" cap="none">
              <a:solidFill>
                <a:srgbClr val="000000"/>
              </a:solidFill>
              <a:latin typeface="Arial"/>
              <a:ea typeface="Arial"/>
              <a:cs typeface="Arial"/>
              <a:sym typeface="Arial"/>
            </a:endParaRPr>
          </a:p>
        </p:txBody>
      </p:sp>
      <p:sp>
        <p:nvSpPr>
          <p:cNvPr id="485" name="Google Shape;485;p8"/>
          <p:cNvSpPr/>
          <p:nvPr/>
        </p:nvSpPr>
        <p:spPr>
          <a:xfrm>
            <a:off x="2081772" y="1205804"/>
            <a:ext cx="2261136" cy="1599240"/>
          </a:xfrm>
          <a:custGeom>
            <a:avLst/>
            <a:gdLst/>
            <a:ahLst/>
            <a:cxnLst/>
            <a:rect l="l" t="t" r="r" b="b"/>
            <a:pathLst>
              <a:path w="2261136" h="1599240" extrusionOk="0">
                <a:moveTo>
                  <a:pt x="0" y="0"/>
                </a:moveTo>
                <a:lnTo>
                  <a:pt x="2261136" y="0"/>
                </a:lnTo>
                <a:lnTo>
                  <a:pt x="2261136" y="1599240"/>
                </a:lnTo>
                <a:lnTo>
                  <a:pt x="0" y="1599240"/>
                </a:lnTo>
                <a:lnTo>
                  <a:pt x="0" y="0"/>
                </a:lnTo>
                <a:close/>
              </a:path>
            </a:pathLst>
          </a:custGeom>
          <a:blipFill rotWithShape="1">
            <a:blip r:embed="rId4">
              <a:alphaModFix/>
            </a:blip>
            <a:stretch>
              <a:fillRect/>
            </a:stretch>
          </a:blipFill>
          <a:ln>
            <a:noFill/>
          </a:ln>
        </p:spPr>
      </p:sp>
      <p:sp>
        <p:nvSpPr>
          <p:cNvPr id="486" name="Google Shape;486;p8"/>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
        <p:nvSpPr>
          <p:cNvPr id="487" name="Google Shape;487;p8"/>
          <p:cNvSpPr txBox="1"/>
          <p:nvPr/>
        </p:nvSpPr>
        <p:spPr>
          <a:xfrm>
            <a:off x="6817525" y="3244650"/>
            <a:ext cx="3840900" cy="31032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None/>
            </a:pPr>
            <a:r>
              <a:rPr lang="en-US" sz="3600" b="1" u="sng" dirty="0">
                <a:solidFill>
                  <a:schemeClr val="dk1"/>
                </a:solidFill>
              </a:rPr>
              <a:t>Bands</a:t>
            </a:r>
            <a:endParaRPr sz="3600" b="1" u="sng" dirty="0">
              <a:solidFill>
                <a:schemeClr val="dk1"/>
              </a:solidFill>
            </a:endParaRPr>
          </a:p>
          <a:p>
            <a:pPr marL="0" lvl="0" indent="0" algn="ctr" rtl="0">
              <a:lnSpc>
                <a:spcPct val="80000"/>
              </a:lnSpc>
              <a:spcBef>
                <a:spcPts val="0"/>
              </a:spcBef>
              <a:spcAft>
                <a:spcPts val="0"/>
              </a:spcAft>
              <a:buNone/>
            </a:pPr>
            <a:endParaRPr sz="3600" b="1" u="sng"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Pink Floyd</a:t>
            </a:r>
            <a:endParaRPr sz="3600" b="1"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One Direction</a:t>
            </a:r>
            <a:endParaRPr sz="3600" b="1"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Guns N Roses</a:t>
            </a:r>
            <a:endParaRPr sz="3600" b="1"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Spice Girls</a:t>
            </a:r>
            <a:endParaRPr sz="3600" b="1"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Fall Out Boy</a:t>
            </a:r>
            <a:endParaRPr sz="3600" b="1" dirty="0">
              <a:solidFill>
                <a:schemeClr val="dk1"/>
              </a:solidFill>
            </a:endParaRPr>
          </a:p>
        </p:txBody>
      </p:sp>
      <p:sp>
        <p:nvSpPr>
          <p:cNvPr id="488" name="Google Shape;488;p8"/>
          <p:cNvSpPr txBox="1"/>
          <p:nvPr/>
        </p:nvSpPr>
        <p:spPr>
          <a:xfrm>
            <a:off x="10768294" y="3170375"/>
            <a:ext cx="6024439" cy="3545586"/>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None/>
            </a:pPr>
            <a:r>
              <a:rPr lang="en-US" sz="3600" b="1" u="sng" dirty="0">
                <a:solidFill>
                  <a:schemeClr val="dk1"/>
                </a:solidFill>
              </a:rPr>
              <a:t>Debut Albums</a:t>
            </a:r>
            <a:endParaRPr sz="3600" b="1" u="sng" dirty="0">
              <a:solidFill>
                <a:schemeClr val="dk1"/>
              </a:solidFill>
            </a:endParaRPr>
          </a:p>
          <a:p>
            <a:pPr marL="0" lvl="0" indent="0" algn="ctr" rtl="0">
              <a:lnSpc>
                <a:spcPct val="80000"/>
              </a:lnSpc>
              <a:spcBef>
                <a:spcPts val="0"/>
              </a:spcBef>
              <a:spcAft>
                <a:spcPts val="0"/>
              </a:spcAft>
              <a:buNone/>
            </a:pPr>
            <a:endParaRPr sz="3600" b="1" u="sng"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Up All Night</a:t>
            </a:r>
            <a:endParaRPr sz="3600" b="1"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Take This to Your Grave</a:t>
            </a:r>
            <a:endParaRPr sz="3600" b="1"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Spice</a:t>
            </a:r>
            <a:endParaRPr sz="3600" b="1"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Appetite for Destruction</a:t>
            </a:r>
            <a:endParaRPr sz="3600" b="1" dirty="0">
              <a:solidFill>
                <a:schemeClr val="dk1"/>
              </a:solidFill>
            </a:endParaRPr>
          </a:p>
          <a:p>
            <a:pPr marL="571500" lvl="0" indent="-571500" rtl="0">
              <a:lnSpc>
                <a:spcPct val="80000"/>
              </a:lnSpc>
              <a:spcBef>
                <a:spcPts val="0"/>
              </a:spcBef>
              <a:spcAft>
                <a:spcPts val="0"/>
              </a:spcAft>
              <a:buFont typeface="Arial" panose="020B0604020202020204" pitchFamily="34" charset="0"/>
              <a:buChar char="•"/>
            </a:pPr>
            <a:r>
              <a:rPr lang="en-US" sz="3600" b="1" dirty="0">
                <a:solidFill>
                  <a:schemeClr val="dk1"/>
                </a:solidFill>
              </a:rPr>
              <a:t>The Piper at the Gates of Dawn</a:t>
            </a:r>
            <a:endParaRPr sz="3600" b="1"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492"/>
        <p:cNvGrpSpPr/>
        <p:nvPr/>
      </p:nvGrpSpPr>
      <p:grpSpPr>
        <a:xfrm>
          <a:off x="0" y="0"/>
          <a:ext cx="0" cy="0"/>
          <a:chOff x="0" y="0"/>
          <a:chExt cx="0" cy="0"/>
        </a:xfrm>
      </p:grpSpPr>
      <p:pic>
        <p:nvPicPr>
          <p:cNvPr id="493" name="Google Shape;493;p9"/>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494" name="Google Shape;494;p9"/>
          <p:cNvGrpSpPr/>
          <p:nvPr/>
        </p:nvGrpSpPr>
        <p:grpSpPr>
          <a:xfrm>
            <a:off x="690188" y="402427"/>
            <a:ext cx="5055806" cy="5785979"/>
            <a:chOff x="0" y="-38100"/>
            <a:chExt cx="1331570" cy="1523879"/>
          </a:xfrm>
        </p:grpSpPr>
        <p:sp>
          <p:nvSpPr>
            <p:cNvPr id="495" name="Google Shape;495;p9"/>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9"/>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7" name="Google Shape;497;p9"/>
          <p:cNvGrpSpPr/>
          <p:nvPr/>
        </p:nvGrpSpPr>
        <p:grpSpPr>
          <a:xfrm>
            <a:off x="936728" y="614966"/>
            <a:ext cx="4551225" cy="5326540"/>
            <a:chOff x="0" y="-38100"/>
            <a:chExt cx="1198676" cy="1402875"/>
          </a:xfrm>
        </p:grpSpPr>
        <p:sp>
          <p:nvSpPr>
            <p:cNvPr id="498" name="Google Shape;498;p9"/>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9"/>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00" name="Google Shape;500;p9"/>
          <p:cNvGrpSpPr/>
          <p:nvPr/>
        </p:nvGrpSpPr>
        <p:grpSpPr>
          <a:xfrm>
            <a:off x="6203135" y="404247"/>
            <a:ext cx="11151612" cy="7849217"/>
            <a:chOff x="0" y="-38100"/>
            <a:chExt cx="2974477" cy="2093627"/>
          </a:xfrm>
        </p:grpSpPr>
        <p:sp>
          <p:nvSpPr>
            <p:cNvPr id="501" name="Google Shape;501;p9"/>
            <p:cNvSpPr/>
            <p:nvPr/>
          </p:nvSpPr>
          <p:spPr>
            <a:xfrm>
              <a:off x="0" y="0"/>
              <a:ext cx="2974477" cy="2055526"/>
            </a:xfrm>
            <a:custGeom>
              <a:avLst/>
              <a:gdLst/>
              <a:ahLst/>
              <a:cxnLst/>
              <a:rect l="l" t="t" r="r" b="b"/>
              <a:pathLst>
                <a:path w="2974477" h="2055526" extrusionOk="0">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9"/>
            <p:cNvSpPr txBox="1"/>
            <p:nvPr/>
          </p:nvSpPr>
          <p:spPr>
            <a:xfrm>
              <a:off x="0" y="-38100"/>
              <a:ext cx="2974477" cy="209362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03" name="Google Shape;503;p9"/>
          <p:cNvGrpSpPr/>
          <p:nvPr/>
        </p:nvGrpSpPr>
        <p:grpSpPr>
          <a:xfrm>
            <a:off x="6597791" y="778354"/>
            <a:ext cx="10403839" cy="7076636"/>
            <a:chOff x="0" y="-38100"/>
            <a:chExt cx="2775023" cy="1887556"/>
          </a:xfrm>
        </p:grpSpPr>
        <p:sp>
          <p:nvSpPr>
            <p:cNvPr id="504" name="Google Shape;504;p9"/>
            <p:cNvSpPr/>
            <p:nvPr/>
          </p:nvSpPr>
          <p:spPr>
            <a:xfrm>
              <a:off x="0" y="0"/>
              <a:ext cx="2775023" cy="1849456"/>
            </a:xfrm>
            <a:custGeom>
              <a:avLst/>
              <a:gdLst/>
              <a:ahLst/>
              <a:cxnLst/>
              <a:rect l="l" t="t" r="r" b="b"/>
              <a:pathLst>
                <a:path w="2775023" h="1849456" extrusionOk="0">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9"/>
            <p:cNvSpPr txBox="1"/>
            <p:nvPr/>
          </p:nvSpPr>
          <p:spPr>
            <a:xfrm>
              <a:off x="0" y="-38100"/>
              <a:ext cx="2775023" cy="188755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6" name="Google Shape;506;p9"/>
          <p:cNvSpPr txBox="1"/>
          <p:nvPr/>
        </p:nvSpPr>
        <p:spPr>
          <a:xfrm>
            <a:off x="6826825" y="1467100"/>
            <a:ext cx="9770100" cy="5903100"/>
          </a:xfrm>
          <a:prstGeom prst="rect">
            <a:avLst/>
          </a:prstGeom>
          <a:noFill/>
          <a:ln>
            <a:noFill/>
          </a:ln>
        </p:spPr>
        <p:txBody>
          <a:bodyPr spcFirstLastPara="1" wrap="square" lIns="0" tIns="0" rIns="0" bIns="0" anchor="ctr" anchorCtr="0">
            <a:noAutofit/>
          </a:bodyPr>
          <a:lstStyle/>
          <a:p>
            <a:pPr marL="457200" lvl="0" indent="0" algn="l" rtl="0">
              <a:spcBef>
                <a:spcPts val="0"/>
              </a:spcBef>
              <a:spcAft>
                <a:spcPts val="0"/>
              </a:spcAft>
              <a:buClr>
                <a:schemeClr val="dk1"/>
              </a:buClr>
              <a:buSzPts val="1100"/>
              <a:buFont typeface="Arial"/>
              <a:buNone/>
            </a:pPr>
            <a:r>
              <a:rPr lang="en-US" sz="3500" b="1" i="1"/>
              <a:t>Pink Floyd – The Piper at the Gates of Dawn</a:t>
            </a:r>
            <a:endParaRPr sz="3500" b="1" i="1"/>
          </a:p>
          <a:p>
            <a:pPr marL="457200" lvl="0" indent="0" algn="l" rtl="0">
              <a:spcBef>
                <a:spcPts val="0"/>
              </a:spcBef>
              <a:spcAft>
                <a:spcPts val="0"/>
              </a:spcAft>
              <a:buClr>
                <a:schemeClr val="dk1"/>
              </a:buClr>
              <a:buSzPts val="1100"/>
              <a:buFont typeface="Arial"/>
              <a:buNone/>
            </a:pPr>
            <a:r>
              <a:rPr lang="en-US" sz="3500" b="1" i="1"/>
              <a:t>One Direction – Up All Night</a:t>
            </a:r>
            <a:endParaRPr sz="3500" b="1" i="1"/>
          </a:p>
          <a:p>
            <a:pPr marL="457200" lvl="0" indent="0" algn="l" rtl="0">
              <a:spcBef>
                <a:spcPts val="0"/>
              </a:spcBef>
              <a:spcAft>
                <a:spcPts val="0"/>
              </a:spcAft>
              <a:buClr>
                <a:schemeClr val="dk1"/>
              </a:buClr>
              <a:buSzPts val="1100"/>
              <a:buFont typeface="Arial"/>
              <a:buNone/>
            </a:pPr>
            <a:r>
              <a:rPr lang="en-US" sz="3500" b="1" i="1"/>
              <a:t>Guns N Roses – Appetite for Destruction</a:t>
            </a:r>
            <a:endParaRPr sz="3500" b="1" i="1"/>
          </a:p>
          <a:p>
            <a:pPr marL="457200" lvl="0" indent="0" algn="l" rtl="0">
              <a:spcBef>
                <a:spcPts val="0"/>
              </a:spcBef>
              <a:spcAft>
                <a:spcPts val="0"/>
              </a:spcAft>
              <a:buClr>
                <a:schemeClr val="dk1"/>
              </a:buClr>
              <a:buSzPts val="1100"/>
              <a:buFont typeface="Arial"/>
              <a:buNone/>
            </a:pPr>
            <a:r>
              <a:rPr lang="en-US" sz="3500" b="1" i="1"/>
              <a:t>Spice Girls – Spice</a:t>
            </a:r>
            <a:endParaRPr sz="3500" b="1" i="1"/>
          </a:p>
          <a:p>
            <a:pPr marL="457200" lvl="0" indent="0" algn="l" rtl="0">
              <a:spcBef>
                <a:spcPts val="0"/>
              </a:spcBef>
              <a:spcAft>
                <a:spcPts val="0"/>
              </a:spcAft>
              <a:buNone/>
            </a:pPr>
            <a:r>
              <a:rPr lang="en-US" sz="3500" b="1" i="1"/>
              <a:t>Fall Out Boy – Take This to Your Grave</a:t>
            </a:r>
            <a:endParaRPr sz="3500" b="1" i="1"/>
          </a:p>
        </p:txBody>
      </p:sp>
      <p:sp>
        <p:nvSpPr>
          <p:cNvPr id="507" name="Google Shape;507;p9"/>
          <p:cNvSpPr/>
          <p:nvPr/>
        </p:nvSpPr>
        <p:spPr>
          <a:xfrm>
            <a:off x="16171739" y="332328"/>
            <a:ext cx="1392744" cy="1392744"/>
          </a:xfrm>
          <a:custGeom>
            <a:avLst/>
            <a:gdLst/>
            <a:ahLst/>
            <a:cxnLst/>
            <a:rect l="l" t="t" r="r" b="b"/>
            <a:pathLst>
              <a:path w="1392744" h="1392744" extrusionOk="0">
                <a:moveTo>
                  <a:pt x="0" y="0"/>
                </a:moveTo>
                <a:lnTo>
                  <a:pt x="1392745" y="0"/>
                </a:lnTo>
                <a:lnTo>
                  <a:pt x="1392745" y="1392744"/>
                </a:lnTo>
                <a:lnTo>
                  <a:pt x="0" y="1392744"/>
                </a:lnTo>
                <a:lnTo>
                  <a:pt x="0" y="0"/>
                </a:lnTo>
                <a:close/>
              </a:path>
            </a:pathLst>
          </a:custGeom>
          <a:blipFill rotWithShape="1">
            <a:blip r:embed="rId4">
              <a:alphaModFix/>
            </a:blip>
            <a:stretch>
              <a:fillRect/>
            </a:stretch>
          </a:blipFill>
          <a:ln>
            <a:noFill/>
          </a:ln>
        </p:spPr>
      </p:sp>
      <p:sp>
        <p:nvSpPr>
          <p:cNvPr id="508" name="Google Shape;508;p9"/>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1 POINT EACH</a:t>
            </a:r>
            <a:endParaRPr sz="1400" b="1" i="1" u="none" strike="noStrike" cap="none">
              <a:solidFill>
                <a:srgbClr val="000000"/>
              </a:solidFill>
              <a:latin typeface="Arial"/>
              <a:ea typeface="Arial"/>
              <a:cs typeface="Arial"/>
              <a:sym typeface="Arial"/>
            </a:endParaRPr>
          </a:p>
        </p:txBody>
      </p:sp>
      <p:sp>
        <p:nvSpPr>
          <p:cNvPr id="509" name="Google Shape;509;p9"/>
          <p:cNvSpPr txBox="1"/>
          <p:nvPr/>
        </p:nvSpPr>
        <p:spPr>
          <a:xfrm>
            <a:off x="936728" y="3244661"/>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4</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THE LIST ROUND</a:t>
            </a:r>
            <a:endParaRPr sz="1400" b="1" i="0" u="none" strike="noStrike" cap="none">
              <a:solidFill>
                <a:srgbClr val="000000"/>
              </a:solidFill>
              <a:latin typeface="Arial"/>
              <a:ea typeface="Arial"/>
              <a:cs typeface="Arial"/>
              <a:sym typeface="Arial"/>
            </a:endParaRPr>
          </a:p>
        </p:txBody>
      </p:sp>
      <p:sp>
        <p:nvSpPr>
          <p:cNvPr id="510" name="Google Shape;510;p9"/>
          <p:cNvSpPr/>
          <p:nvPr/>
        </p:nvSpPr>
        <p:spPr>
          <a:xfrm>
            <a:off x="2081772" y="1205804"/>
            <a:ext cx="2261136" cy="1599240"/>
          </a:xfrm>
          <a:custGeom>
            <a:avLst/>
            <a:gdLst/>
            <a:ahLst/>
            <a:cxnLst/>
            <a:rect l="l" t="t" r="r" b="b"/>
            <a:pathLst>
              <a:path w="2261136" h="1599240" extrusionOk="0">
                <a:moveTo>
                  <a:pt x="0" y="0"/>
                </a:moveTo>
                <a:lnTo>
                  <a:pt x="2261136" y="0"/>
                </a:lnTo>
                <a:lnTo>
                  <a:pt x="2261136" y="1599240"/>
                </a:lnTo>
                <a:lnTo>
                  <a:pt x="0" y="1599240"/>
                </a:lnTo>
                <a:lnTo>
                  <a:pt x="0" y="0"/>
                </a:lnTo>
                <a:close/>
              </a:path>
            </a:pathLst>
          </a:custGeom>
          <a:blipFill rotWithShape="1">
            <a:blip r:embed="rId5">
              <a:alphaModFix/>
            </a:blip>
            <a:stretch>
              <a:fillRect/>
            </a:stretch>
          </a:blipFill>
          <a:ln>
            <a:noFill/>
          </a:ln>
        </p:spPr>
      </p:sp>
      <p:sp>
        <p:nvSpPr>
          <p:cNvPr id="511" name="Google Shape;511;p9"/>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6">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515"/>
        <p:cNvGrpSpPr/>
        <p:nvPr/>
      </p:nvGrpSpPr>
      <p:grpSpPr>
        <a:xfrm>
          <a:off x="0" y="0"/>
          <a:ext cx="0" cy="0"/>
          <a:chOff x="0" y="0"/>
          <a:chExt cx="0" cy="0"/>
        </a:xfrm>
      </p:grpSpPr>
      <p:pic>
        <p:nvPicPr>
          <p:cNvPr id="516" name="Google Shape;516;g2b8f2e37e38_0_291"/>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517" name="Google Shape;517;g2b8f2e37e38_0_291"/>
          <p:cNvGrpSpPr/>
          <p:nvPr/>
        </p:nvGrpSpPr>
        <p:grpSpPr>
          <a:xfrm>
            <a:off x="6203135" y="404247"/>
            <a:ext cx="11151698" cy="9335593"/>
            <a:chOff x="0" y="-38100"/>
            <a:chExt cx="2974500" cy="2490089"/>
          </a:xfrm>
        </p:grpSpPr>
        <p:sp>
          <p:nvSpPr>
            <p:cNvPr id="518" name="Google Shape;518;g2b8f2e37e38_0_291"/>
            <p:cNvSpPr/>
            <p:nvPr/>
          </p:nvSpPr>
          <p:spPr>
            <a:xfrm>
              <a:off x="0" y="0"/>
              <a:ext cx="2974477" cy="2451989"/>
            </a:xfrm>
            <a:custGeom>
              <a:avLst/>
              <a:gdLst/>
              <a:ahLst/>
              <a:cxnLst/>
              <a:rect l="l" t="t" r="r" b="b"/>
              <a:pathLst>
                <a:path w="2974477" h="2451989" extrusionOk="0">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2b8f2e37e38_0_291"/>
            <p:cNvSpPr txBox="1"/>
            <p:nvPr/>
          </p:nvSpPr>
          <p:spPr>
            <a:xfrm>
              <a:off x="0" y="-38100"/>
              <a:ext cx="2974500" cy="2490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0" name="Google Shape;520;g2b8f2e37e38_0_291"/>
          <p:cNvGrpSpPr/>
          <p:nvPr/>
        </p:nvGrpSpPr>
        <p:grpSpPr>
          <a:xfrm>
            <a:off x="6597791" y="778354"/>
            <a:ext cx="10403839" cy="8561445"/>
            <a:chOff x="0" y="-38100"/>
            <a:chExt cx="2775023" cy="2283600"/>
          </a:xfrm>
        </p:grpSpPr>
        <p:sp>
          <p:nvSpPr>
            <p:cNvPr id="521" name="Google Shape;521;g2b8f2e37e38_0_291"/>
            <p:cNvSpPr/>
            <p:nvPr/>
          </p:nvSpPr>
          <p:spPr>
            <a:xfrm>
              <a:off x="0" y="0"/>
              <a:ext cx="2775023" cy="2245466"/>
            </a:xfrm>
            <a:custGeom>
              <a:avLst/>
              <a:gdLst/>
              <a:ahLst/>
              <a:cxnLst/>
              <a:rect l="l" t="t" r="r" b="b"/>
              <a:pathLst>
                <a:path w="2775023" h="2245466" extrusionOk="0">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2b8f2e37e38_0_291"/>
            <p:cNvSpPr txBox="1"/>
            <p:nvPr/>
          </p:nvSpPr>
          <p:spPr>
            <a:xfrm>
              <a:off x="0" y="-38100"/>
              <a:ext cx="2775000" cy="2283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3" name="Google Shape;523;g2b8f2e37e38_0_291"/>
          <p:cNvSpPr/>
          <p:nvPr/>
        </p:nvSpPr>
        <p:spPr>
          <a:xfrm>
            <a:off x="16282474" y="7101875"/>
            <a:ext cx="1829856" cy="3256136"/>
          </a:xfrm>
          <a:custGeom>
            <a:avLst/>
            <a:gdLst/>
            <a:ahLst/>
            <a:cxnLst/>
            <a:rect l="l" t="t" r="r" b="b"/>
            <a:pathLst>
              <a:path w="2472779" h="3887923" extrusionOk="0">
                <a:moveTo>
                  <a:pt x="0" y="0"/>
                </a:moveTo>
                <a:lnTo>
                  <a:pt x="2472779" y="0"/>
                </a:lnTo>
                <a:lnTo>
                  <a:pt x="2472779" y="3887924"/>
                </a:lnTo>
                <a:lnTo>
                  <a:pt x="0" y="3887924"/>
                </a:lnTo>
                <a:lnTo>
                  <a:pt x="0" y="0"/>
                </a:lnTo>
                <a:close/>
              </a:path>
            </a:pathLst>
          </a:custGeom>
          <a:blipFill rotWithShape="1">
            <a:blip r:embed="rId4">
              <a:alphaModFix/>
            </a:blip>
            <a:stretch>
              <a:fillRect/>
            </a:stretch>
          </a:blipFill>
          <a:ln>
            <a:noFill/>
          </a:ln>
        </p:spPr>
      </p:sp>
      <p:grpSp>
        <p:nvGrpSpPr>
          <p:cNvPr id="524" name="Google Shape;524;g2b8f2e37e38_0_291"/>
          <p:cNvGrpSpPr/>
          <p:nvPr/>
        </p:nvGrpSpPr>
        <p:grpSpPr>
          <a:xfrm>
            <a:off x="769000" y="5323850"/>
            <a:ext cx="4497151" cy="4451849"/>
            <a:chOff x="0" y="-38100"/>
            <a:chExt cx="1331700" cy="1047691"/>
          </a:xfrm>
        </p:grpSpPr>
        <p:sp>
          <p:nvSpPr>
            <p:cNvPr id="525" name="Google Shape;525;g2b8f2e37e38_0_291"/>
            <p:cNvSpPr/>
            <p:nvPr/>
          </p:nvSpPr>
          <p:spPr>
            <a:xfrm>
              <a:off x="0" y="0"/>
              <a:ext cx="1331570" cy="1009591"/>
            </a:xfrm>
            <a:custGeom>
              <a:avLst/>
              <a:gdLst/>
              <a:ahLst/>
              <a:cxnLst/>
              <a:rect l="l" t="t" r="r" b="b"/>
              <a:pathLst>
                <a:path w="1331570" h="1009591" extrusionOk="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2b8f2e37e38_0_291"/>
            <p:cNvSpPr txBox="1"/>
            <p:nvPr/>
          </p:nvSpPr>
          <p:spPr>
            <a:xfrm>
              <a:off x="0" y="-38100"/>
              <a:ext cx="1331700" cy="1047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7" name="Google Shape;527;g2b8f2e37e38_0_291"/>
          <p:cNvGrpSpPr/>
          <p:nvPr/>
        </p:nvGrpSpPr>
        <p:grpSpPr>
          <a:xfrm>
            <a:off x="1024374" y="5554700"/>
            <a:ext cx="3967548" cy="3990117"/>
            <a:chOff x="0" y="-38100"/>
            <a:chExt cx="1198800" cy="930900"/>
          </a:xfrm>
        </p:grpSpPr>
        <p:sp>
          <p:nvSpPr>
            <p:cNvPr id="528" name="Google Shape;528;g2b8f2e37e38_0_291"/>
            <p:cNvSpPr/>
            <p:nvPr/>
          </p:nvSpPr>
          <p:spPr>
            <a:xfrm>
              <a:off x="0" y="0"/>
              <a:ext cx="1198676" cy="892692"/>
            </a:xfrm>
            <a:custGeom>
              <a:avLst/>
              <a:gdLst/>
              <a:ahLst/>
              <a:cxnLst/>
              <a:rect l="l" t="t" r="r" b="b"/>
              <a:pathLst>
                <a:path w="1198676" h="892692" extrusionOk="0">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2b8f2e37e38_0_291"/>
            <p:cNvSpPr txBox="1"/>
            <p:nvPr/>
          </p:nvSpPr>
          <p:spPr>
            <a:xfrm>
              <a:off x="0" y="-38100"/>
              <a:ext cx="1198800" cy="93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0" name="Google Shape;530;g2b8f2e37e38_0_291"/>
          <p:cNvSpPr/>
          <p:nvPr/>
        </p:nvSpPr>
        <p:spPr>
          <a:xfrm>
            <a:off x="883132" y="300350"/>
            <a:ext cx="4602788" cy="4602788"/>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cxnSp>
        <p:nvCxnSpPr>
          <p:cNvPr id="531" name="Google Shape;531;g2b8f2e37e38_0_291"/>
          <p:cNvCxnSpPr/>
          <p:nvPr/>
        </p:nvCxnSpPr>
        <p:spPr>
          <a:xfrm>
            <a:off x="11996820" y="10243203"/>
            <a:ext cx="1994400" cy="0"/>
          </a:xfrm>
          <a:prstGeom prst="straightConnector1">
            <a:avLst/>
          </a:prstGeom>
          <a:noFill/>
          <a:ln w="28575" cap="flat" cmpd="sng">
            <a:solidFill>
              <a:srgbClr val="000000"/>
            </a:solidFill>
            <a:prstDash val="solid"/>
            <a:round/>
            <a:headEnd type="none" w="sm" len="sm"/>
            <a:tailEnd type="none" w="sm" len="sm"/>
          </a:ln>
        </p:spPr>
      </p:cxnSp>
      <p:grpSp>
        <p:nvGrpSpPr>
          <p:cNvPr id="532" name="Google Shape;532;g2b8f2e37e38_0_291"/>
          <p:cNvGrpSpPr/>
          <p:nvPr/>
        </p:nvGrpSpPr>
        <p:grpSpPr>
          <a:xfrm>
            <a:off x="7317950" y="1302398"/>
            <a:ext cx="8963528" cy="2126611"/>
            <a:chOff x="0" y="0"/>
            <a:chExt cx="2376900" cy="225525"/>
          </a:xfrm>
        </p:grpSpPr>
        <p:sp>
          <p:nvSpPr>
            <p:cNvPr id="533" name="Google Shape;533;g2b8f2e37e38_0_291"/>
            <p:cNvSpPr/>
            <p:nvPr/>
          </p:nvSpPr>
          <p:spPr>
            <a:xfrm>
              <a:off x="0" y="0"/>
              <a:ext cx="2376831" cy="225520"/>
            </a:xfrm>
            <a:custGeom>
              <a:avLst/>
              <a:gdLst/>
              <a:ahLst/>
              <a:cxnLst/>
              <a:rect l="l" t="t" r="r" b="b"/>
              <a:pathLst>
                <a:path w="2376831" h="225520" extrusionOk="0">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2b8f2e37e38_0_291"/>
            <p:cNvSpPr txBox="1"/>
            <p:nvPr/>
          </p:nvSpPr>
          <p:spPr>
            <a:xfrm>
              <a:off x="0" y="9525"/>
              <a:ext cx="2376900" cy="216000"/>
            </a:xfrm>
            <a:prstGeom prst="rect">
              <a:avLst/>
            </a:prstGeom>
            <a:noFill/>
            <a:ln>
              <a:noFill/>
            </a:ln>
          </p:spPr>
          <p:txBody>
            <a:bodyPr spcFirstLastPara="1" wrap="square" lIns="50150" tIns="50150" rIns="50150" bIns="50150" anchor="ctr" anchorCtr="0">
              <a:noAutofit/>
            </a:bodyPr>
            <a:lstStyle/>
            <a:p>
              <a:pPr marL="0" marR="0" lvl="0" indent="0" algn="ctr" rtl="0">
                <a:lnSpc>
                  <a:spcPct val="94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5" name="Google Shape;535;g2b8f2e37e38_0_291"/>
          <p:cNvSpPr txBox="1"/>
          <p:nvPr/>
        </p:nvSpPr>
        <p:spPr>
          <a:xfrm>
            <a:off x="716137" y="4645250"/>
            <a:ext cx="4602900" cy="678600"/>
          </a:xfrm>
          <a:prstGeom prst="rect">
            <a:avLst/>
          </a:prstGeom>
          <a:noFill/>
          <a:ln>
            <a:noFill/>
          </a:ln>
        </p:spPr>
        <p:txBody>
          <a:bodyPr spcFirstLastPara="1" wrap="square" lIns="0" tIns="0" rIns="0" bIns="0" anchor="t" anchorCtr="0">
            <a:spAutoFit/>
          </a:bodyPr>
          <a:lstStyle/>
          <a:p>
            <a:pPr marL="0" marR="0" lvl="0" indent="0" algn="ctr" rtl="0">
              <a:lnSpc>
                <a:spcPct val="89978"/>
              </a:lnSpc>
              <a:spcBef>
                <a:spcPts val="0"/>
              </a:spcBef>
              <a:spcAft>
                <a:spcPts val="0"/>
              </a:spcAft>
              <a:buClr>
                <a:srgbClr val="000000"/>
              </a:buClr>
              <a:buSzPts val="2774"/>
              <a:buFont typeface="Arial"/>
              <a:buNone/>
            </a:pPr>
            <a:r>
              <a:rPr lang="en-US" sz="4900" b="1" i="0" u="none" strike="noStrike" cap="none">
                <a:solidFill>
                  <a:srgbClr val="FFFFFF"/>
                </a:solidFill>
                <a:latin typeface="Arial"/>
                <a:ea typeface="Arial"/>
                <a:cs typeface="Arial"/>
                <a:sym typeface="Arial"/>
              </a:rPr>
              <a:t>SCAN ME!</a:t>
            </a:r>
            <a:endParaRPr sz="4900" b="1" i="0" u="none" strike="noStrike" cap="none">
              <a:solidFill>
                <a:srgbClr val="000000"/>
              </a:solidFill>
              <a:latin typeface="Arial"/>
              <a:ea typeface="Arial"/>
              <a:cs typeface="Arial"/>
              <a:sym typeface="Arial"/>
            </a:endParaRPr>
          </a:p>
        </p:txBody>
      </p:sp>
      <p:sp>
        <p:nvSpPr>
          <p:cNvPr id="536" name="Google Shape;536;g2b8f2e37e38_0_291"/>
          <p:cNvSpPr txBox="1"/>
          <p:nvPr/>
        </p:nvSpPr>
        <p:spPr>
          <a:xfrm>
            <a:off x="7245975" y="1704138"/>
            <a:ext cx="9066000" cy="1555500"/>
          </a:xfrm>
          <a:prstGeom prst="rect">
            <a:avLst/>
          </a:prstGeom>
          <a:noFill/>
          <a:ln>
            <a:noFill/>
          </a:ln>
        </p:spPr>
        <p:txBody>
          <a:bodyPr spcFirstLastPara="1" wrap="square" lIns="0" tIns="0" rIns="0" bIns="0" anchor="t" anchorCtr="0">
            <a:spAutoFit/>
          </a:bodyPr>
          <a:lstStyle/>
          <a:p>
            <a:pPr marL="0" marR="0" lvl="0" indent="0" algn="ctr" rtl="0">
              <a:lnSpc>
                <a:spcPct val="77994"/>
              </a:lnSpc>
              <a:spcBef>
                <a:spcPts val="0"/>
              </a:spcBef>
              <a:spcAft>
                <a:spcPts val="0"/>
              </a:spcAft>
              <a:buClr>
                <a:srgbClr val="000000"/>
              </a:buClr>
              <a:buSzPts val="12156"/>
              <a:buFont typeface="Arial"/>
              <a:buNone/>
            </a:pPr>
            <a:r>
              <a:rPr lang="en-US" sz="12956" b="1" i="0" u="none" strike="noStrike" cap="none">
                <a:solidFill>
                  <a:schemeClr val="lt1"/>
                </a:solidFill>
                <a:latin typeface="Arial"/>
                <a:ea typeface="Arial"/>
                <a:cs typeface="Arial"/>
                <a:sym typeface="Arial"/>
              </a:rPr>
              <a:t>HALFTIME</a:t>
            </a:r>
            <a:endParaRPr sz="2800" b="1" i="0" u="none" strike="noStrike" cap="none">
              <a:solidFill>
                <a:schemeClr val="lt1"/>
              </a:solidFill>
              <a:latin typeface="Arial"/>
              <a:ea typeface="Arial"/>
              <a:cs typeface="Arial"/>
              <a:sym typeface="Arial"/>
            </a:endParaRPr>
          </a:p>
        </p:txBody>
      </p:sp>
      <p:pic>
        <p:nvPicPr>
          <p:cNvPr id="537" name="Google Shape;537;g2b8f2e37e38_0_291"/>
          <p:cNvPicPr preferRelativeResize="0"/>
          <p:nvPr/>
        </p:nvPicPr>
        <p:blipFill rotWithShape="1">
          <a:blip r:embed="rId6">
            <a:alphaModFix/>
          </a:blip>
          <a:srcRect/>
          <a:stretch/>
        </p:blipFill>
        <p:spPr>
          <a:xfrm>
            <a:off x="1237575" y="5855387"/>
            <a:ext cx="3541151" cy="3541151"/>
          </a:xfrm>
          <a:prstGeom prst="rect">
            <a:avLst/>
          </a:prstGeom>
          <a:noFill/>
          <a:ln>
            <a:noFill/>
          </a:ln>
        </p:spPr>
      </p:pic>
      <p:sp>
        <p:nvSpPr>
          <p:cNvPr id="538" name="Google Shape;538;g2b8f2e37e38_0_291"/>
          <p:cNvSpPr txBox="1"/>
          <p:nvPr/>
        </p:nvSpPr>
        <p:spPr>
          <a:xfrm>
            <a:off x="7317962" y="3784088"/>
            <a:ext cx="9066000" cy="1992900"/>
          </a:xfrm>
          <a:prstGeom prst="rect">
            <a:avLst/>
          </a:prstGeom>
          <a:noFill/>
          <a:ln>
            <a:noFill/>
          </a:ln>
        </p:spPr>
        <p:txBody>
          <a:bodyPr spcFirstLastPara="1" wrap="square" lIns="0" tIns="0" rIns="0" bIns="0" anchor="t" anchorCtr="0">
            <a:spAutoFit/>
          </a:bodyPr>
          <a:lstStyle/>
          <a:p>
            <a:pPr marL="0" marR="0" lvl="0" indent="0" algn="ctr" rtl="0">
              <a:lnSpc>
                <a:spcPct val="77994"/>
              </a:lnSpc>
              <a:spcBef>
                <a:spcPts val="0"/>
              </a:spcBef>
              <a:spcAft>
                <a:spcPts val="0"/>
              </a:spcAft>
              <a:buClr>
                <a:srgbClr val="000000"/>
              </a:buClr>
              <a:buSzPts val="12156"/>
              <a:buFont typeface="Arial"/>
              <a:buNone/>
            </a:pPr>
            <a:r>
              <a:rPr lang="en-US" sz="8300" b="1" i="0" u="none" strike="noStrike" cap="none">
                <a:solidFill>
                  <a:schemeClr val="dk1"/>
                </a:solidFill>
                <a:latin typeface="Arial"/>
                <a:ea typeface="Arial"/>
                <a:cs typeface="Arial"/>
                <a:sym typeface="Arial"/>
              </a:rPr>
              <a:t>BONUS POINTS?</a:t>
            </a:r>
            <a:endParaRPr sz="8300" b="1" i="0" u="none" strike="noStrike" cap="none">
              <a:solidFill>
                <a:schemeClr val="dk1"/>
              </a:solidFill>
              <a:latin typeface="Arial"/>
              <a:ea typeface="Arial"/>
              <a:cs typeface="Arial"/>
              <a:sym typeface="Arial"/>
            </a:endParaRPr>
          </a:p>
          <a:p>
            <a:pPr marL="0" marR="0" lvl="0" indent="0" algn="ctr" rtl="0">
              <a:lnSpc>
                <a:spcPct val="77994"/>
              </a:lnSpc>
              <a:spcBef>
                <a:spcPts val="0"/>
              </a:spcBef>
              <a:spcAft>
                <a:spcPts val="0"/>
              </a:spcAft>
              <a:buClr>
                <a:srgbClr val="000000"/>
              </a:buClr>
              <a:buSzPts val="12156"/>
              <a:buFont typeface="Arial"/>
              <a:buNone/>
            </a:pPr>
            <a:r>
              <a:rPr lang="en-US" sz="8300" b="1" i="0" u="none" strike="noStrike" cap="none">
                <a:solidFill>
                  <a:schemeClr val="dk1"/>
                </a:solidFill>
                <a:latin typeface="Arial"/>
                <a:ea typeface="Arial"/>
                <a:cs typeface="Arial"/>
                <a:sym typeface="Arial"/>
              </a:rPr>
              <a:t>FREE CLUES?</a:t>
            </a:r>
            <a:endParaRPr sz="8300" b="1" i="0" u="none" strike="noStrike" cap="none">
              <a:solidFill>
                <a:schemeClr val="dk1"/>
              </a:solidFill>
              <a:latin typeface="Arial"/>
              <a:ea typeface="Arial"/>
              <a:cs typeface="Arial"/>
              <a:sym typeface="Arial"/>
            </a:endParaRPr>
          </a:p>
        </p:txBody>
      </p:sp>
      <p:sp>
        <p:nvSpPr>
          <p:cNvPr id="539" name="Google Shape;539;g2b8f2e37e38_0_291"/>
          <p:cNvSpPr txBox="1"/>
          <p:nvPr/>
        </p:nvSpPr>
        <p:spPr>
          <a:xfrm>
            <a:off x="7098475" y="6339875"/>
            <a:ext cx="9213600" cy="2280900"/>
          </a:xfrm>
          <a:prstGeom prst="rect">
            <a:avLst/>
          </a:prstGeom>
          <a:noFill/>
          <a:ln>
            <a:noFill/>
          </a:ln>
        </p:spPr>
        <p:txBody>
          <a:bodyPr spcFirstLastPara="1" wrap="square" lIns="0" tIns="0" rIns="0" bIns="0" anchor="t" anchorCtr="0">
            <a:spAutoFit/>
          </a:bodyPr>
          <a:lstStyle/>
          <a:p>
            <a:pPr marL="0" marR="0" lvl="0" indent="0" algn="ctr" rtl="0">
              <a:lnSpc>
                <a:spcPct val="77994"/>
              </a:lnSpc>
              <a:spcBef>
                <a:spcPts val="0"/>
              </a:spcBef>
              <a:spcAft>
                <a:spcPts val="0"/>
              </a:spcAft>
              <a:buClr>
                <a:srgbClr val="000000"/>
              </a:buClr>
              <a:buSzPts val="12156"/>
              <a:buFont typeface="Arial"/>
              <a:buNone/>
            </a:pPr>
            <a:r>
              <a:rPr lang="en-US" sz="3800" b="1" i="0" u="none" strike="noStrike" cap="none">
                <a:solidFill>
                  <a:schemeClr val="dk1"/>
                </a:solidFill>
                <a:latin typeface="Arial"/>
                <a:ea typeface="Arial"/>
                <a:cs typeface="Arial"/>
                <a:sym typeface="Arial"/>
              </a:rPr>
              <a:t>JOIN OUR EMAIL LIST TO</a:t>
            </a:r>
            <a:endParaRPr sz="3800" b="1" i="0" u="none" strike="noStrike" cap="none">
              <a:solidFill>
                <a:schemeClr val="dk1"/>
              </a:solidFill>
              <a:latin typeface="Arial"/>
              <a:ea typeface="Arial"/>
              <a:cs typeface="Arial"/>
              <a:sym typeface="Arial"/>
            </a:endParaRPr>
          </a:p>
          <a:p>
            <a:pPr marL="0" marR="0" lvl="0" indent="0" algn="ctr" rtl="0">
              <a:lnSpc>
                <a:spcPct val="77994"/>
              </a:lnSpc>
              <a:spcBef>
                <a:spcPts val="0"/>
              </a:spcBef>
              <a:spcAft>
                <a:spcPts val="0"/>
              </a:spcAft>
              <a:buClr>
                <a:srgbClr val="000000"/>
              </a:buClr>
              <a:buSzPts val="12156"/>
              <a:buFont typeface="Arial"/>
              <a:buNone/>
            </a:pPr>
            <a:r>
              <a:rPr lang="en-US" sz="3800" b="1" i="0" u="none" strike="noStrike" cap="none">
                <a:solidFill>
                  <a:schemeClr val="dk1"/>
                </a:solidFill>
                <a:latin typeface="Arial"/>
                <a:ea typeface="Arial"/>
                <a:cs typeface="Arial"/>
                <a:sym typeface="Arial"/>
              </a:rPr>
              <a:t>RECEIVE BONUS POINTS, PLUS </a:t>
            </a:r>
            <a:endParaRPr sz="3800" b="1" i="0" u="none" strike="noStrike" cap="none">
              <a:solidFill>
                <a:schemeClr val="dk1"/>
              </a:solidFill>
              <a:latin typeface="Arial"/>
              <a:ea typeface="Arial"/>
              <a:cs typeface="Arial"/>
              <a:sym typeface="Arial"/>
            </a:endParaRPr>
          </a:p>
          <a:p>
            <a:pPr marL="0" marR="0" lvl="0" indent="0" algn="ctr" rtl="0">
              <a:lnSpc>
                <a:spcPct val="77994"/>
              </a:lnSpc>
              <a:spcBef>
                <a:spcPts val="0"/>
              </a:spcBef>
              <a:spcAft>
                <a:spcPts val="0"/>
              </a:spcAft>
              <a:buClr>
                <a:srgbClr val="000000"/>
              </a:buClr>
              <a:buSzPts val="12156"/>
              <a:buFont typeface="Arial"/>
              <a:buNone/>
            </a:pPr>
            <a:r>
              <a:rPr lang="en-US" sz="3800" b="1" i="0" u="none" strike="noStrike" cap="none">
                <a:solidFill>
                  <a:schemeClr val="dk1"/>
                </a:solidFill>
                <a:latin typeface="Arial"/>
                <a:ea typeface="Arial"/>
                <a:cs typeface="Arial"/>
                <a:sym typeface="Arial"/>
              </a:rPr>
              <a:t>FREE CLUES FOR THE NEXT GAME! </a:t>
            </a:r>
            <a:endParaRPr sz="3800" b="1" i="0" u="none" strike="noStrike" cap="none">
              <a:solidFill>
                <a:schemeClr val="dk1"/>
              </a:solidFill>
              <a:latin typeface="Arial"/>
              <a:ea typeface="Arial"/>
              <a:cs typeface="Arial"/>
              <a:sym typeface="Arial"/>
            </a:endParaRPr>
          </a:p>
          <a:p>
            <a:pPr marL="0" marR="0" lvl="0" indent="0" algn="ctr" rtl="0">
              <a:lnSpc>
                <a:spcPct val="77994"/>
              </a:lnSpc>
              <a:spcBef>
                <a:spcPts val="0"/>
              </a:spcBef>
              <a:spcAft>
                <a:spcPts val="0"/>
              </a:spcAft>
              <a:buClr>
                <a:srgbClr val="000000"/>
              </a:buClr>
              <a:buSzPts val="12156"/>
              <a:buFont typeface="Arial"/>
              <a:buNone/>
            </a:pPr>
            <a:endParaRPr sz="3800" b="1" i="0" u="none" strike="noStrike" cap="none">
              <a:solidFill>
                <a:schemeClr val="dk1"/>
              </a:solidFill>
              <a:latin typeface="Arial"/>
              <a:ea typeface="Arial"/>
              <a:cs typeface="Arial"/>
              <a:sym typeface="Arial"/>
            </a:endParaRPr>
          </a:p>
          <a:p>
            <a:pPr marL="0" marR="0" lvl="0" indent="0" algn="ctr" rtl="0">
              <a:lnSpc>
                <a:spcPct val="77994"/>
              </a:lnSpc>
              <a:spcBef>
                <a:spcPts val="0"/>
              </a:spcBef>
              <a:spcAft>
                <a:spcPts val="0"/>
              </a:spcAft>
              <a:buClr>
                <a:srgbClr val="000000"/>
              </a:buClr>
              <a:buSzPts val="12156"/>
              <a:buFont typeface="Arial"/>
              <a:buNone/>
            </a:pPr>
            <a:r>
              <a:rPr lang="en-US" sz="3800" b="1" i="0" u="none" strike="noStrike" cap="none">
                <a:solidFill>
                  <a:schemeClr val="dk1"/>
                </a:solidFill>
                <a:latin typeface="Arial"/>
                <a:ea typeface="Arial"/>
                <a:cs typeface="Arial"/>
                <a:sym typeface="Arial"/>
              </a:rPr>
              <a:t>SCAN THE QR CODE NOW!</a:t>
            </a:r>
            <a:endParaRPr sz="3800" b="1"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543"/>
        <p:cNvGrpSpPr/>
        <p:nvPr/>
      </p:nvGrpSpPr>
      <p:grpSpPr>
        <a:xfrm>
          <a:off x="0" y="0"/>
          <a:ext cx="0" cy="0"/>
          <a:chOff x="0" y="0"/>
          <a:chExt cx="0" cy="0"/>
        </a:xfrm>
      </p:grpSpPr>
      <p:pic>
        <p:nvPicPr>
          <p:cNvPr id="544" name="Google Shape;544;p10"/>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545" name="Google Shape;545;p10"/>
          <p:cNvGrpSpPr/>
          <p:nvPr/>
        </p:nvGrpSpPr>
        <p:grpSpPr>
          <a:xfrm>
            <a:off x="690188" y="402427"/>
            <a:ext cx="5055806" cy="5785979"/>
            <a:chOff x="0" y="-38100"/>
            <a:chExt cx="1331570" cy="1523879"/>
          </a:xfrm>
        </p:grpSpPr>
        <p:sp>
          <p:nvSpPr>
            <p:cNvPr id="546" name="Google Shape;546;p10"/>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0"/>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48" name="Google Shape;548;p10"/>
          <p:cNvGrpSpPr/>
          <p:nvPr/>
        </p:nvGrpSpPr>
        <p:grpSpPr>
          <a:xfrm>
            <a:off x="936728" y="614966"/>
            <a:ext cx="4551225" cy="5326540"/>
            <a:chOff x="0" y="-38100"/>
            <a:chExt cx="1198676" cy="1402875"/>
          </a:xfrm>
        </p:grpSpPr>
        <p:sp>
          <p:nvSpPr>
            <p:cNvPr id="549" name="Google Shape;549;p10"/>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0"/>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1" name="Google Shape;551;p10"/>
          <p:cNvSpPr/>
          <p:nvPr/>
        </p:nvSpPr>
        <p:spPr>
          <a:xfrm>
            <a:off x="2240470" y="1151625"/>
            <a:ext cx="1943740" cy="1880127"/>
          </a:xfrm>
          <a:custGeom>
            <a:avLst/>
            <a:gdLst/>
            <a:ahLst/>
            <a:cxnLst/>
            <a:rect l="l" t="t" r="r" b="b"/>
            <a:pathLst>
              <a:path w="1943740" h="1880127" extrusionOk="0">
                <a:moveTo>
                  <a:pt x="0" y="0"/>
                </a:moveTo>
                <a:lnTo>
                  <a:pt x="1943740" y="0"/>
                </a:lnTo>
                <a:lnTo>
                  <a:pt x="1943740" y="1880127"/>
                </a:lnTo>
                <a:lnTo>
                  <a:pt x="0" y="1880127"/>
                </a:lnTo>
                <a:lnTo>
                  <a:pt x="0" y="0"/>
                </a:lnTo>
                <a:close/>
              </a:path>
            </a:pathLst>
          </a:custGeom>
          <a:blipFill rotWithShape="1">
            <a:blip r:embed="rId4">
              <a:alphaModFix/>
            </a:blip>
            <a:stretch>
              <a:fillRect/>
            </a:stretch>
          </a:blipFill>
          <a:ln>
            <a:noFill/>
          </a:ln>
        </p:spPr>
      </p:sp>
      <p:sp>
        <p:nvSpPr>
          <p:cNvPr id="552" name="Google Shape;552;p10"/>
          <p:cNvSpPr txBox="1"/>
          <p:nvPr/>
        </p:nvSpPr>
        <p:spPr>
          <a:xfrm>
            <a:off x="936728" y="3369616"/>
            <a:ext cx="4551300" cy="19359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5</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GAME SHOW STYLE</a:t>
            </a:r>
            <a:endParaRPr sz="1400" b="1" i="0" u="none" strike="noStrike" cap="none">
              <a:solidFill>
                <a:srgbClr val="000000"/>
              </a:solidFill>
              <a:latin typeface="Arial"/>
              <a:ea typeface="Arial"/>
              <a:cs typeface="Arial"/>
              <a:sym typeface="Arial"/>
            </a:endParaRPr>
          </a:p>
        </p:txBody>
      </p:sp>
      <p:sp>
        <p:nvSpPr>
          <p:cNvPr id="553" name="Google Shape;553;p10"/>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554" name="Google Shape;554;p10"/>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555" name="Google Shape;555;p10"/>
          <p:cNvGrpSpPr/>
          <p:nvPr/>
        </p:nvGrpSpPr>
        <p:grpSpPr>
          <a:xfrm>
            <a:off x="6203135" y="404247"/>
            <a:ext cx="11151698" cy="7849491"/>
            <a:chOff x="0" y="-38100"/>
            <a:chExt cx="2974500" cy="2093700"/>
          </a:xfrm>
        </p:grpSpPr>
        <p:sp>
          <p:nvSpPr>
            <p:cNvPr id="556" name="Google Shape;556;p10"/>
            <p:cNvSpPr/>
            <p:nvPr/>
          </p:nvSpPr>
          <p:spPr>
            <a:xfrm>
              <a:off x="0" y="0"/>
              <a:ext cx="2974477" cy="2055526"/>
            </a:xfrm>
            <a:custGeom>
              <a:avLst/>
              <a:gdLst/>
              <a:ahLst/>
              <a:cxnLst/>
              <a:rect l="l" t="t" r="r" b="b"/>
              <a:pathLst>
                <a:path w="2974477" h="2055526" extrusionOk="0">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0"/>
            <p:cNvSpPr txBox="1"/>
            <p:nvPr/>
          </p:nvSpPr>
          <p:spPr>
            <a:xfrm>
              <a:off x="0" y="-38100"/>
              <a:ext cx="2974500" cy="2093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58" name="Google Shape;558;p10"/>
          <p:cNvGrpSpPr/>
          <p:nvPr/>
        </p:nvGrpSpPr>
        <p:grpSpPr>
          <a:xfrm>
            <a:off x="6597791" y="778354"/>
            <a:ext cx="10403839" cy="7076801"/>
            <a:chOff x="0" y="-38100"/>
            <a:chExt cx="2775023" cy="1887600"/>
          </a:xfrm>
        </p:grpSpPr>
        <p:sp>
          <p:nvSpPr>
            <p:cNvPr id="559" name="Google Shape;559;p10"/>
            <p:cNvSpPr/>
            <p:nvPr/>
          </p:nvSpPr>
          <p:spPr>
            <a:xfrm>
              <a:off x="0" y="0"/>
              <a:ext cx="2775023" cy="1849456"/>
            </a:xfrm>
            <a:custGeom>
              <a:avLst/>
              <a:gdLst/>
              <a:ahLst/>
              <a:cxnLst/>
              <a:rect l="l" t="t" r="r" b="b"/>
              <a:pathLst>
                <a:path w="2775023" h="1849456" extrusionOk="0">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0"/>
            <p:cNvSpPr txBox="1"/>
            <p:nvPr/>
          </p:nvSpPr>
          <p:spPr>
            <a:xfrm>
              <a:off x="0" y="-38100"/>
              <a:ext cx="2775000" cy="1887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1" name="Google Shape;561;p10"/>
          <p:cNvSpPr txBox="1"/>
          <p:nvPr/>
        </p:nvSpPr>
        <p:spPr>
          <a:xfrm>
            <a:off x="6850900" y="3018138"/>
            <a:ext cx="9897600" cy="2955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156"/>
              <a:buFont typeface="Arial"/>
              <a:buNone/>
            </a:pPr>
            <a:r>
              <a:rPr lang="en-US" sz="4000" b="1">
                <a:solidFill>
                  <a:schemeClr val="dk1"/>
                </a:solidFill>
              </a:rPr>
              <a:t>GAME SHOW</a:t>
            </a:r>
            <a:r>
              <a:rPr lang="en-US" sz="4000" b="1" i="0" u="none" strike="noStrike" cap="none">
                <a:solidFill>
                  <a:schemeClr val="dk1"/>
                </a:solidFill>
                <a:latin typeface="Arial"/>
                <a:ea typeface="Arial"/>
                <a:cs typeface="Arial"/>
                <a:sym typeface="Arial"/>
              </a:rPr>
              <a:t>:</a:t>
            </a:r>
            <a:endParaRPr sz="4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156"/>
              <a:buFont typeface="Arial"/>
              <a:buNone/>
            </a:pPr>
            <a:endParaRPr sz="2400" b="1" i="0" u="none" strike="noStrike" cap="none">
              <a:solidFill>
                <a:schemeClr val="dk1"/>
              </a:solidFill>
              <a:latin typeface="Arial"/>
              <a:ea typeface="Arial"/>
              <a:cs typeface="Arial"/>
              <a:sym typeface="Arial"/>
            </a:endParaRPr>
          </a:p>
          <a:p>
            <a:pPr marL="0" lvl="0" indent="0" algn="ctr" rtl="0">
              <a:lnSpc>
                <a:spcPct val="80000"/>
              </a:lnSpc>
              <a:spcBef>
                <a:spcPts val="0"/>
              </a:spcBef>
              <a:spcAft>
                <a:spcPts val="0"/>
              </a:spcAft>
              <a:buClr>
                <a:schemeClr val="dk1"/>
              </a:buClr>
              <a:buSzPts val="12156"/>
              <a:buFont typeface="Arial"/>
              <a:buNone/>
            </a:pPr>
            <a:r>
              <a:rPr lang="en-US" sz="8000" b="1">
                <a:solidFill>
                  <a:schemeClr val="dk1"/>
                </a:solidFill>
              </a:rPr>
              <a:t>Whose Line</a:t>
            </a:r>
            <a:endParaRPr sz="8000" b="1">
              <a:solidFill>
                <a:schemeClr val="dk1"/>
              </a:solidFill>
            </a:endParaRPr>
          </a:p>
          <a:p>
            <a:pPr marL="0" lvl="0" indent="0" algn="ctr" rtl="0">
              <a:lnSpc>
                <a:spcPct val="80000"/>
              </a:lnSpc>
              <a:spcBef>
                <a:spcPts val="0"/>
              </a:spcBef>
              <a:spcAft>
                <a:spcPts val="0"/>
              </a:spcAft>
              <a:buClr>
                <a:schemeClr val="dk1"/>
              </a:buClr>
              <a:buSzPts val="12156"/>
              <a:buFont typeface="Arial"/>
              <a:buNone/>
            </a:pPr>
            <a:r>
              <a:rPr lang="en-US" sz="8000" b="1">
                <a:solidFill>
                  <a:schemeClr val="dk1"/>
                </a:solidFill>
              </a:rPr>
              <a:t>is it Anyway?</a:t>
            </a:r>
            <a:endParaRPr sz="8000"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565"/>
        <p:cNvGrpSpPr/>
        <p:nvPr/>
      </p:nvGrpSpPr>
      <p:grpSpPr>
        <a:xfrm>
          <a:off x="0" y="0"/>
          <a:ext cx="0" cy="0"/>
          <a:chOff x="0" y="0"/>
          <a:chExt cx="0" cy="0"/>
        </a:xfrm>
      </p:grpSpPr>
      <p:pic>
        <p:nvPicPr>
          <p:cNvPr id="566" name="Google Shape;566;p11"/>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567" name="Google Shape;567;p11"/>
          <p:cNvGrpSpPr/>
          <p:nvPr/>
        </p:nvGrpSpPr>
        <p:grpSpPr>
          <a:xfrm>
            <a:off x="690188" y="402427"/>
            <a:ext cx="5055806" cy="5785979"/>
            <a:chOff x="0" y="-38100"/>
            <a:chExt cx="1331570" cy="1523879"/>
          </a:xfrm>
        </p:grpSpPr>
        <p:sp>
          <p:nvSpPr>
            <p:cNvPr id="568" name="Google Shape;568;p11"/>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1"/>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70" name="Google Shape;570;p11"/>
          <p:cNvGrpSpPr/>
          <p:nvPr/>
        </p:nvGrpSpPr>
        <p:grpSpPr>
          <a:xfrm>
            <a:off x="936728" y="614966"/>
            <a:ext cx="4551225" cy="5326540"/>
            <a:chOff x="0" y="-38100"/>
            <a:chExt cx="1198676" cy="1402875"/>
          </a:xfrm>
        </p:grpSpPr>
        <p:sp>
          <p:nvSpPr>
            <p:cNvPr id="571" name="Google Shape;571;p11"/>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1"/>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73" name="Google Shape;573;p11"/>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574" name="Google Shape;574;p11"/>
          <p:cNvSpPr/>
          <p:nvPr/>
        </p:nvSpPr>
        <p:spPr>
          <a:xfrm>
            <a:off x="2240470" y="1151625"/>
            <a:ext cx="1943740" cy="1880127"/>
          </a:xfrm>
          <a:custGeom>
            <a:avLst/>
            <a:gdLst/>
            <a:ahLst/>
            <a:cxnLst/>
            <a:rect l="l" t="t" r="r" b="b"/>
            <a:pathLst>
              <a:path w="1943740" h="1880127" extrusionOk="0">
                <a:moveTo>
                  <a:pt x="0" y="0"/>
                </a:moveTo>
                <a:lnTo>
                  <a:pt x="1943740" y="0"/>
                </a:lnTo>
                <a:lnTo>
                  <a:pt x="1943740" y="1880127"/>
                </a:lnTo>
                <a:lnTo>
                  <a:pt x="0" y="1880127"/>
                </a:lnTo>
                <a:lnTo>
                  <a:pt x="0" y="0"/>
                </a:lnTo>
                <a:close/>
              </a:path>
            </a:pathLst>
          </a:custGeom>
          <a:blipFill rotWithShape="1">
            <a:blip r:embed="rId4">
              <a:alphaModFix/>
            </a:blip>
            <a:stretch>
              <a:fillRect/>
            </a:stretch>
          </a:blipFill>
          <a:ln>
            <a:noFill/>
          </a:ln>
        </p:spPr>
      </p:sp>
      <p:sp>
        <p:nvSpPr>
          <p:cNvPr id="575" name="Google Shape;575;p11"/>
          <p:cNvSpPr txBox="1"/>
          <p:nvPr/>
        </p:nvSpPr>
        <p:spPr>
          <a:xfrm>
            <a:off x="936728" y="3369616"/>
            <a:ext cx="4551300" cy="19359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5</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GAME SHOW STYLE</a:t>
            </a:r>
            <a:endParaRPr sz="1400" b="1" i="0" u="none" strike="noStrike" cap="none">
              <a:solidFill>
                <a:srgbClr val="000000"/>
              </a:solidFill>
              <a:latin typeface="Arial"/>
              <a:ea typeface="Arial"/>
              <a:cs typeface="Arial"/>
              <a:sym typeface="Arial"/>
            </a:endParaRPr>
          </a:p>
        </p:txBody>
      </p:sp>
      <p:sp>
        <p:nvSpPr>
          <p:cNvPr id="576" name="Google Shape;576;p11"/>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577" name="Google Shape;577;p11"/>
          <p:cNvGrpSpPr/>
          <p:nvPr/>
        </p:nvGrpSpPr>
        <p:grpSpPr>
          <a:xfrm>
            <a:off x="6203135" y="404247"/>
            <a:ext cx="11151698" cy="2963664"/>
            <a:chOff x="0" y="-38100"/>
            <a:chExt cx="2974500" cy="790500"/>
          </a:xfrm>
        </p:grpSpPr>
        <p:sp>
          <p:nvSpPr>
            <p:cNvPr id="578" name="Google Shape;578;p11"/>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1"/>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0" name="Google Shape;580;p11"/>
          <p:cNvGrpSpPr/>
          <p:nvPr/>
        </p:nvGrpSpPr>
        <p:grpSpPr>
          <a:xfrm>
            <a:off x="6597791" y="778354"/>
            <a:ext cx="10403839" cy="2198120"/>
            <a:chOff x="0" y="-38100"/>
            <a:chExt cx="2775023" cy="586306"/>
          </a:xfrm>
        </p:grpSpPr>
        <p:sp>
          <p:nvSpPr>
            <p:cNvPr id="581" name="Google Shape;581;p11"/>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1"/>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83" name="Google Shape;583;p11"/>
          <p:cNvSpPr txBox="1"/>
          <p:nvPr/>
        </p:nvSpPr>
        <p:spPr>
          <a:xfrm>
            <a:off x="6719275" y="1304025"/>
            <a:ext cx="10176900" cy="1329900"/>
          </a:xfrm>
          <a:prstGeom prst="rect">
            <a:avLst/>
          </a:prstGeom>
          <a:noFill/>
          <a:ln>
            <a:noFill/>
          </a:ln>
        </p:spPr>
        <p:txBody>
          <a:bodyPr spcFirstLastPara="1" wrap="square" lIns="0" tIns="0" rIns="0" bIns="0" anchor="t" anchorCtr="0">
            <a:spAutoFit/>
          </a:bodyPr>
          <a:lstStyle/>
          <a:p>
            <a:pPr marL="457200" lvl="0" indent="0" algn="ctr" rtl="0">
              <a:lnSpc>
                <a:spcPct val="80000"/>
              </a:lnSpc>
              <a:spcBef>
                <a:spcPts val="0"/>
              </a:spcBef>
              <a:spcAft>
                <a:spcPts val="0"/>
              </a:spcAft>
              <a:buClr>
                <a:schemeClr val="dk1"/>
              </a:buClr>
              <a:buSzPts val="1100"/>
              <a:buFont typeface="Arial"/>
              <a:buNone/>
            </a:pPr>
            <a:r>
              <a:rPr lang="en-US" sz="3600" b="1"/>
              <a:t>What athlete said in 2010 that his team would win “not two, not three, not four, not</a:t>
            </a:r>
            <a:endParaRPr sz="3600" b="1"/>
          </a:p>
          <a:p>
            <a:pPr marL="457200" lvl="0" indent="0" algn="ctr" rtl="0">
              <a:lnSpc>
                <a:spcPct val="80000"/>
              </a:lnSpc>
              <a:spcBef>
                <a:spcPts val="0"/>
              </a:spcBef>
              <a:spcAft>
                <a:spcPts val="0"/>
              </a:spcAft>
              <a:buNone/>
            </a:pPr>
            <a:r>
              <a:rPr lang="en-US" sz="3600" b="1"/>
              <a:t>five, not six, not seven” championships?</a:t>
            </a:r>
            <a:endParaRPr sz="3600" b="1"/>
          </a:p>
        </p:txBody>
      </p:sp>
      <p:grpSp>
        <p:nvGrpSpPr>
          <p:cNvPr id="584" name="Google Shape;584;p11"/>
          <p:cNvGrpSpPr/>
          <p:nvPr/>
        </p:nvGrpSpPr>
        <p:grpSpPr>
          <a:xfrm>
            <a:off x="6203135" y="3590330"/>
            <a:ext cx="11151698" cy="2963664"/>
            <a:chOff x="0" y="-38100"/>
            <a:chExt cx="2974500" cy="790500"/>
          </a:xfrm>
        </p:grpSpPr>
        <p:sp>
          <p:nvSpPr>
            <p:cNvPr id="585" name="Google Shape;585;p11"/>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1"/>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7" name="Google Shape;587;p11"/>
          <p:cNvGrpSpPr/>
          <p:nvPr/>
        </p:nvGrpSpPr>
        <p:grpSpPr>
          <a:xfrm>
            <a:off x="6597791" y="3964437"/>
            <a:ext cx="10403839" cy="2198120"/>
            <a:chOff x="0" y="-38100"/>
            <a:chExt cx="2775023" cy="586306"/>
          </a:xfrm>
        </p:grpSpPr>
        <p:sp>
          <p:nvSpPr>
            <p:cNvPr id="588" name="Google Shape;588;p11"/>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1"/>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0" name="Google Shape;590;p11"/>
          <p:cNvGrpSpPr/>
          <p:nvPr/>
        </p:nvGrpSpPr>
        <p:grpSpPr>
          <a:xfrm>
            <a:off x="6203135" y="6772938"/>
            <a:ext cx="11151698" cy="2931046"/>
            <a:chOff x="0" y="-38100"/>
            <a:chExt cx="2974500" cy="781800"/>
          </a:xfrm>
        </p:grpSpPr>
        <p:sp>
          <p:nvSpPr>
            <p:cNvPr id="591" name="Google Shape;591;p11"/>
            <p:cNvSpPr/>
            <p:nvPr/>
          </p:nvSpPr>
          <p:spPr>
            <a:xfrm>
              <a:off x="0" y="0"/>
              <a:ext cx="2974477" cy="743550"/>
            </a:xfrm>
            <a:custGeom>
              <a:avLst/>
              <a:gdLst/>
              <a:ahLst/>
              <a:cxnLst/>
              <a:rect l="l" t="t" r="r" b="b"/>
              <a:pathLst>
                <a:path w="2974477" h="743550" extrusionOk="0">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1"/>
            <p:cNvSpPr txBox="1"/>
            <p:nvPr/>
          </p:nvSpPr>
          <p:spPr>
            <a:xfrm>
              <a:off x="0" y="-38100"/>
              <a:ext cx="2974500" cy="781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3" name="Google Shape;593;p11"/>
          <p:cNvGrpSpPr/>
          <p:nvPr/>
        </p:nvGrpSpPr>
        <p:grpSpPr>
          <a:xfrm>
            <a:off x="6597791" y="7147046"/>
            <a:ext cx="10403839" cy="2198120"/>
            <a:chOff x="0" y="-38100"/>
            <a:chExt cx="2775023" cy="586306"/>
          </a:xfrm>
        </p:grpSpPr>
        <p:sp>
          <p:nvSpPr>
            <p:cNvPr id="594" name="Google Shape;594;p11"/>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1"/>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6" name="Google Shape;596;p11"/>
          <p:cNvSpPr txBox="1"/>
          <p:nvPr/>
        </p:nvSpPr>
        <p:spPr>
          <a:xfrm>
            <a:off x="6719275" y="4524800"/>
            <a:ext cx="10176900" cy="13299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None/>
            </a:pPr>
            <a:r>
              <a:rPr lang="en-US" sz="3600" b="1">
                <a:solidFill>
                  <a:schemeClr val="dk1"/>
                </a:solidFill>
              </a:rPr>
              <a:t>What famous Englishman said “All the world’s a stage, and all the men and women merely players”?</a:t>
            </a:r>
            <a:endParaRPr sz="3600" b="1">
              <a:solidFill>
                <a:schemeClr val="dk1"/>
              </a:solidFill>
            </a:endParaRPr>
          </a:p>
        </p:txBody>
      </p:sp>
      <p:sp>
        <p:nvSpPr>
          <p:cNvPr id="597" name="Google Shape;597;p11"/>
          <p:cNvSpPr txBox="1"/>
          <p:nvPr/>
        </p:nvSpPr>
        <p:spPr>
          <a:xfrm>
            <a:off x="6643075" y="7659600"/>
            <a:ext cx="10253100" cy="13299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What famous author said “You have brains in your head. You have feet in your shoes. You can steer yourself any direction you choose”?</a:t>
            </a:r>
            <a:endParaRPr sz="3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601"/>
        <p:cNvGrpSpPr/>
        <p:nvPr/>
      </p:nvGrpSpPr>
      <p:grpSpPr>
        <a:xfrm>
          <a:off x="0" y="0"/>
          <a:ext cx="0" cy="0"/>
          <a:chOff x="0" y="0"/>
          <a:chExt cx="0" cy="0"/>
        </a:xfrm>
      </p:grpSpPr>
      <p:pic>
        <p:nvPicPr>
          <p:cNvPr id="602" name="Google Shape;602;g2bd02377403_0_54"/>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603" name="Google Shape;603;g2bd02377403_0_54"/>
          <p:cNvGrpSpPr/>
          <p:nvPr/>
        </p:nvGrpSpPr>
        <p:grpSpPr>
          <a:xfrm>
            <a:off x="690188" y="402426"/>
            <a:ext cx="5056332" cy="5786476"/>
            <a:chOff x="0" y="-38100"/>
            <a:chExt cx="1331700" cy="1524000"/>
          </a:xfrm>
        </p:grpSpPr>
        <p:sp>
          <p:nvSpPr>
            <p:cNvPr id="604" name="Google Shape;604;g2bd02377403_0_54"/>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g2bd02377403_0_54"/>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6" name="Google Shape;606;g2bd02377403_0_54"/>
          <p:cNvGrpSpPr/>
          <p:nvPr/>
        </p:nvGrpSpPr>
        <p:grpSpPr>
          <a:xfrm>
            <a:off x="936728" y="614965"/>
            <a:ext cx="4551724" cy="5326576"/>
            <a:chOff x="0" y="-38100"/>
            <a:chExt cx="1198800" cy="1402875"/>
          </a:xfrm>
        </p:grpSpPr>
        <p:sp>
          <p:nvSpPr>
            <p:cNvPr id="607" name="Google Shape;607;g2bd02377403_0_54"/>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2bd02377403_0_54"/>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9" name="Google Shape;609;g2bd02377403_0_54"/>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610" name="Google Shape;610;g2bd02377403_0_54"/>
          <p:cNvSpPr/>
          <p:nvPr/>
        </p:nvSpPr>
        <p:spPr>
          <a:xfrm>
            <a:off x="2240470" y="1151625"/>
            <a:ext cx="1943740" cy="1880127"/>
          </a:xfrm>
          <a:custGeom>
            <a:avLst/>
            <a:gdLst/>
            <a:ahLst/>
            <a:cxnLst/>
            <a:rect l="l" t="t" r="r" b="b"/>
            <a:pathLst>
              <a:path w="1943740" h="1880127" extrusionOk="0">
                <a:moveTo>
                  <a:pt x="0" y="0"/>
                </a:moveTo>
                <a:lnTo>
                  <a:pt x="1943740" y="0"/>
                </a:lnTo>
                <a:lnTo>
                  <a:pt x="1943740" y="1880127"/>
                </a:lnTo>
                <a:lnTo>
                  <a:pt x="0" y="1880127"/>
                </a:lnTo>
                <a:lnTo>
                  <a:pt x="0" y="0"/>
                </a:lnTo>
                <a:close/>
              </a:path>
            </a:pathLst>
          </a:custGeom>
          <a:blipFill rotWithShape="1">
            <a:blip r:embed="rId4">
              <a:alphaModFix/>
            </a:blip>
            <a:stretch>
              <a:fillRect/>
            </a:stretch>
          </a:blipFill>
          <a:ln>
            <a:noFill/>
          </a:ln>
        </p:spPr>
      </p:sp>
      <p:sp>
        <p:nvSpPr>
          <p:cNvPr id="611" name="Google Shape;611;g2bd02377403_0_54"/>
          <p:cNvSpPr txBox="1"/>
          <p:nvPr/>
        </p:nvSpPr>
        <p:spPr>
          <a:xfrm>
            <a:off x="936728" y="3369616"/>
            <a:ext cx="4551300" cy="19359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5</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GAME SHOW STYLE</a:t>
            </a:r>
            <a:endParaRPr sz="1400" b="1" i="0" u="none" strike="noStrike" cap="none">
              <a:solidFill>
                <a:srgbClr val="000000"/>
              </a:solidFill>
              <a:latin typeface="Arial"/>
              <a:ea typeface="Arial"/>
              <a:cs typeface="Arial"/>
              <a:sym typeface="Arial"/>
            </a:endParaRPr>
          </a:p>
        </p:txBody>
      </p:sp>
      <p:sp>
        <p:nvSpPr>
          <p:cNvPr id="612" name="Google Shape;612;g2bd02377403_0_54"/>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613" name="Google Shape;613;g2bd02377403_0_54"/>
          <p:cNvGrpSpPr/>
          <p:nvPr/>
        </p:nvGrpSpPr>
        <p:grpSpPr>
          <a:xfrm>
            <a:off x="6203125" y="404256"/>
            <a:ext cx="11151698" cy="8930516"/>
            <a:chOff x="0" y="-38100"/>
            <a:chExt cx="2974500" cy="790500"/>
          </a:xfrm>
        </p:grpSpPr>
        <p:sp>
          <p:nvSpPr>
            <p:cNvPr id="614" name="Google Shape;614;g2bd02377403_0_54"/>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g2bd02377403_0_54"/>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6" name="Google Shape;616;g2bd02377403_0_54"/>
          <p:cNvGrpSpPr/>
          <p:nvPr/>
        </p:nvGrpSpPr>
        <p:grpSpPr>
          <a:xfrm>
            <a:off x="6577050" y="614976"/>
            <a:ext cx="10403839" cy="8359082"/>
            <a:chOff x="0" y="-38100"/>
            <a:chExt cx="2775023" cy="586306"/>
          </a:xfrm>
        </p:grpSpPr>
        <p:sp>
          <p:nvSpPr>
            <p:cNvPr id="617" name="Google Shape;617;g2bd02377403_0_54"/>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g2bd02377403_0_54"/>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19" name="Google Shape;619;g2bd02377403_0_54"/>
          <p:cNvSpPr/>
          <p:nvPr/>
        </p:nvSpPr>
        <p:spPr>
          <a:xfrm>
            <a:off x="11082600" y="37223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620" name="Google Shape;620;g2bd02377403_0_54"/>
          <p:cNvSpPr txBox="1"/>
          <p:nvPr/>
        </p:nvSpPr>
        <p:spPr>
          <a:xfrm>
            <a:off x="7406924" y="5475349"/>
            <a:ext cx="87441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6000" b="1" i="1"/>
              <a:t>Lebron James</a:t>
            </a:r>
            <a:endParaRPr sz="3600" b="1"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121"/>
        <p:cNvGrpSpPr/>
        <p:nvPr/>
      </p:nvGrpSpPr>
      <p:grpSpPr>
        <a:xfrm>
          <a:off x="0" y="0"/>
          <a:ext cx="0" cy="0"/>
          <a:chOff x="0" y="0"/>
          <a:chExt cx="0" cy="0"/>
        </a:xfrm>
      </p:grpSpPr>
      <p:pic>
        <p:nvPicPr>
          <p:cNvPr id="122" name="Google Shape;122;p2"/>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123" name="Google Shape;123;p2"/>
          <p:cNvGrpSpPr/>
          <p:nvPr/>
        </p:nvGrpSpPr>
        <p:grpSpPr>
          <a:xfrm>
            <a:off x="690188" y="402427"/>
            <a:ext cx="5055806" cy="5785979"/>
            <a:chOff x="0" y="-38100"/>
            <a:chExt cx="1331570" cy="1523879"/>
          </a:xfrm>
        </p:grpSpPr>
        <p:sp>
          <p:nvSpPr>
            <p:cNvPr id="124" name="Google Shape;124;p2"/>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 name="Google Shape;126;p2"/>
          <p:cNvGrpSpPr/>
          <p:nvPr/>
        </p:nvGrpSpPr>
        <p:grpSpPr>
          <a:xfrm>
            <a:off x="936728" y="614966"/>
            <a:ext cx="4551225" cy="5326540"/>
            <a:chOff x="0" y="-38100"/>
            <a:chExt cx="1198676" cy="1402875"/>
          </a:xfrm>
        </p:grpSpPr>
        <p:sp>
          <p:nvSpPr>
            <p:cNvPr id="127" name="Google Shape;127;p2"/>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9" name="Google Shape;129;p2"/>
          <p:cNvSpPr txBox="1"/>
          <p:nvPr/>
        </p:nvSpPr>
        <p:spPr>
          <a:xfrm>
            <a:off x="936728" y="3206561"/>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1</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GET YOUR</a:t>
            </a:r>
            <a:endParaRPr sz="60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FEET WET</a:t>
            </a:r>
            <a:endParaRPr sz="1400" b="1" i="0" u="none" strike="noStrike" cap="none">
              <a:solidFill>
                <a:srgbClr val="000000"/>
              </a:solidFill>
              <a:latin typeface="Arial"/>
              <a:ea typeface="Arial"/>
              <a:cs typeface="Arial"/>
              <a:sym typeface="Arial"/>
            </a:endParaRPr>
          </a:p>
        </p:txBody>
      </p:sp>
      <p:sp>
        <p:nvSpPr>
          <p:cNvPr id="130" name="Google Shape;130;p2"/>
          <p:cNvSpPr/>
          <p:nvPr/>
        </p:nvSpPr>
        <p:spPr>
          <a:xfrm rot="1814961" flipH="1">
            <a:off x="2339632" y="736879"/>
            <a:ext cx="1761039" cy="2328646"/>
          </a:xfrm>
          <a:custGeom>
            <a:avLst/>
            <a:gdLst/>
            <a:ahLst/>
            <a:cxnLst/>
            <a:rect l="l" t="t" r="r" b="b"/>
            <a:pathLst>
              <a:path w="1761039" h="2328646" extrusionOk="0">
                <a:moveTo>
                  <a:pt x="1761038" y="0"/>
                </a:moveTo>
                <a:lnTo>
                  <a:pt x="0" y="0"/>
                </a:lnTo>
                <a:lnTo>
                  <a:pt x="0" y="2328646"/>
                </a:lnTo>
                <a:lnTo>
                  <a:pt x="1761038" y="2328646"/>
                </a:lnTo>
                <a:lnTo>
                  <a:pt x="1761038" y="0"/>
                </a:lnTo>
                <a:close/>
              </a:path>
            </a:pathLst>
          </a:custGeom>
          <a:blipFill rotWithShape="1">
            <a:blip r:embed="rId4">
              <a:alphaModFix/>
            </a:blip>
            <a:stretch>
              <a:fillRect/>
            </a:stretch>
          </a:blipFill>
          <a:ln>
            <a:noFill/>
          </a:ln>
        </p:spPr>
      </p:sp>
      <p:sp>
        <p:nvSpPr>
          <p:cNvPr id="131" name="Google Shape;131;p2"/>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2 POINTS EACH</a:t>
            </a:r>
            <a:endParaRPr sz="1400" b="1" i="1" u="none" strike="noStrike" cap="none">
              <a:solidFill>
                <a:srgbClr val="000000"/>
              </a:solidFill>
              <a:latin typeface="Arial"/>
              <a:ea typeface="Arial"/>
              <a:cs typeface="Arial"/>
              <a:sym typeface="Arial"/>
            </a:endParaRPr>
          </a:p>
        </p:txBody>
      </p:sp>
      <p:grpSp>
        <p:nvGrpSpPr>
          <p:cNvPr id="132" name="Google Shape;132;p2"/>
          <p:cNvGrpSpPr/>
          <p:nvPr/>
        </p:nvGrpSpPr>
        <p:grpSpPr>
          <a:xfrm>
            <a:off x="6203135" y="404246"/>
            <a:ext cx="11151701" cy="2963501"/>
            <a:chOff x="0" y="-38100"/>
            <a:chExt cx="2974477" cy="790450"/>
          </a:xfrm>
        </p:grpSpPr>
        <p:sp>
          <p:nvSpPr>
            <p:cNvPr id="133" name="Google Shape;133;p2"/>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
            <p:cNvSpPr txBox="1"/>
            <p:nvPr/>
          </p:nvSpPr>
          <p:spPr>
            <a:xfrm>
              <a:off x="0" y="-38100"/>
              <a:ext cx="2974477" cy="79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a:off x="6597791" y="778353"/>
            <a:ext cx="10403921" cy="2198139"/>
            <a:chOff x="0" y="-38100"/>
            <a:chExt cx="2775023" cy="586306"/>
          </a:xfrm>
        </p:grpSpPr>
        <p:sp>
          <p:nvSpPr>
            <p:cNvPr id="136" name="Google Shape;136;p2"/>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8" name="Google Shape;138;p2"/>
          <p:cNvSpPr txBox="1"/>
          <p:nvPr/>
        </p:nvSpPr>
        <p:spPr>
          <a:xfrm>
            <a:off x="6719263" y="1312363"/>
            <a:ext cx="10166400" cy="13299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What popular two-word cable TV channel, owned by Discovery, offers shows such as</a:t>
            </a:r>
            <a:endParaRPr sz="3600" b="1"/>
          </a:p>
          <a:p>
            <a:pPr marL="0" lvl="0" indent="0" algn="ctr" rtl="0">
              <a:lnSpc>
                <a:spcPct val="80000"/>
              </a:lnSpc>
              <a:spcBef>
                <a:spcPts val="0"/>
              </a:spcBef>
              <a:spcAft>
                <a:spcPts val="0"/>
              </a:spcAft>
              <a:buClr>
                <a:schemeClr val="dk1"/>
              </a:buClr>
              <a:buSzPts val="1100"/>
              <a:buFont typeface="Arial"/>
              <a:buNone/>
            </a:pPr>
            <a:r>
              <a:rPr lang="en-US" sz="3600" b="1"/>
              <a:t>“Chopped” and “Iron Chef America?”</a:t>
            </a:r>
            <a:endParaRPr sz="3600" b="1"/>
          </a:p>
        </p:txBody>
      </p:sp>
      <p:grpSp>
        <p:nvGrpSpPr>
          <p:cNvPr id="139" name="Google Shape;139;p2"/>
          <p:cNvGrpSpPr/>
          <p:nvPr/>
        </p:nvGrpSpPr>
        <p:grpSpPr>
          <a:xfrm>
            <a:off x="6203135" y="3590329"/>
            <a:ext cx="11151701" cy="2963501"/>
            <a:chOff x="0" y="-38100"/>
            <a:chExt cx="2974477" cy="790450"/>
          </a:xfrm>
        </p:grpSpPr>
        <p:sp>
          <p:nvSpPr>
            <p:cNvPr id="140" name="Google Shape;140;p2"/>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txBox="1"/>
            <p:nvPr/>
          </p:nvSpPr>
          <p:spPr>
            <a:xfrm>
              <a:off x="0" y="-38100"/>
              <a:ext cx="2974477" cy="79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2" name="Google Shape;142;p2"/>
          <p:cNvGrpSpPr/>
          <p:nvPr/>
        </p:nvGrpSpPr>
        <p:grpSpPr>
          <a:xfrm>
            <a:off x="6597791" y="3964436"/>
            <a:ext cx="10403921" cy="2198139"/>
            <a:chOff x="0" y="-38100"/>
            <a:chExt cx="2775023" cy="586306"/>
          </a:xfrm>
        </p:grpSpPr>
        <p:sp>
          <p:nvSpPr>
            <p:cNvPr id="143" name="Google Shape;143;p2"/>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5" name="Google Shape;145;p2"/>
          <p:cNvSpPr txBox="1"/>
          <p:nvPr/>
        </p:nvSpPr>
        <p:spPr>
          <a:xfrm>
            <a:off x="6795475" y="4711800"/>
            <a:ext cx="10027500" cy="8865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“Call me Ishmael” is the first</a:t>
            </a:r>
            <a:endParaRPr sz="3600" b="1"/>
          </a:p>
          <a:p>
            <a:pPr marL="0" lvl="0" indent="0" algn="ctr" rtl="0">
              <a:lnSpc>
                <a:spcPct val="80000"/>
              </a:lnSpc>
              <a:spcBef>
                <a:spcPts val="0"/>
              </a:spcBef>
              <a:spcAft>
                <a:spcPts val="0"/>
              </a:spcAft>
              <a:buClr>
                <a:schemeClr val="dk1"/>
              </a:buClr>
              <a:buSzPts val="1100"/>
              <a:buFont typeface="Arial"/>
              <a:buNone/>
            </a:pPr>
            <a:r>
              <a:rPr lang="en-US" sz="3600" b="1"/>
              <a:t>line of which iconic novel?</a:t>
            </a:r>
            <a:endParaRPr sz="3600" b="1"/>
          </a:p>
        </p:txBody>
      </p:sp>
      <p:grpSp>
        <p:nvGrpSpPr>
          <p:cNvPr id="146" name="Google Shape;146;p2"/>
          <p:cNvGrpSpPr/>
          <p:nvPr/>
        </p:nvGrpSpPr>
        <p:grpSpPr>
          <a:xfrm>
            <a:off x="6203135" y="6772937"/>
            <a:ext cx="11151701" cy="2930508"/>
            <a:chOff x="0" y="-38100"/>
            <a:chExt cx="2974477" cy="781650"/>
          </a:xfrm>
        </p:grpSpPr>
        <p:sp>
          <p:nvSpPr>
            <p:cNvPr id="147" name="Google Shape;147;p2"/>
            <p:cNvSpPr/>
            <p:nvPr/>
          </p:nvSpPr>
          <p:spPr>
            <a:xfrm>
              <a:off x="0" y="0"/>
              <a:ext cx="2974477" cy="743550"/>
            </a:xfrm>
            <a:custGeom>
              <a:avLst/>
              <a:gdLst/>
              <a:ahLst/>
              <a:cxnLst/>
              <a:rect l="l" t="t" r="r" b="b"/>
              <a:pathLst>
                <a:path w="2974477" h="743550" extrusionOk="0">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
            <p:cNvSpPr txBox="1"/>
            <p:nvPr/>
          </p:nvSpPr>
          <p:spPr>
            <a:xfrm>
              <a:off x="0" y="-38100"/>
              <a:ext cx="2974477" cy="7816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9" name="Google Shape;149;p2"/>
          <p:cNvGrpSpPr/>
          <p:nvPr/>
        </p:nvGrpSpPr>
        <p:grpSpPr>
          <a:xfrm>
            <a:off x="6597791" y="7147045"/>
            <a:ext cx="10403921" cy="2198139"/>
            <a:chOff x="0" y="-38100"/>
            <a:chExt cx="2775023" cy="586306"/>
          </a:xfrm>
        </p:grpSpPr>
        <p:sp>
          <p:nvSpPr>
            <p:cNvPr id="150" name="Google Shape;150;p2"/>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2" name="Google Shape;152;p2"/>
          <p:cNvSpPr txBox="1"/>
          <p:nvPr/>
        </p:nvSpPr>
        <p:spPr>
          <a:xfrm>
            <a:off x="6735175" y="7854950"/>
            <a:ext cx="10087500" cy="8865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Which branch of medicine</a:t>
            </a:r>
            <a:endParaRPr sz="3600" b="1"/>
          </a:p>
          <a:p>
            <a:pPr marL="0" lvl="0" indent="0" algn="ctr" rtl="0">
              <a:lnSpc>
                <a:spcPct val="80000"/>
              </a:lnSpc>
              <a:spcBef>
                <a:spcPts val="0"/>
              </a:spcBef>
              <a:spcAft>
                <a:spcPts val="0"/>
              </a:spcAft>
              <a:buClr>
                <a:schemeClr val="dk1"/>
              </a:buClr>
              <a:buSzPts val="1100"/>
              <a:buFont typeface="Arial"/>
              <a:buNone/>
            </a:pPr>
            <a:r>
              <a:rPr lang="en-US" sz="3600" b="1"/>
              <a:t>focuses on the heart?</a:t>
            </a:r>
            <a:endParaRPr sz="3600" b="1"/>
          </a:p>
        </p:txBody>
      </p:sp>
      <p:sp>
        <p:nvSpPr>
          <p:cNvPr id="153" name="Google Shape;153;p2"/>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624"/>
        <p:cNvGrpSpPr/>
        <p:nvPr/>
      </p:nvGrpSpPr>
      <p:grpSpPr>
        <a:xfrm>
          <a:off x="0" y="0"/>
          <a:ext cx="0" cy="0"/>
          <a:chOff x="0" y="0"/>
          <a:chExt cx="0" cy="0"/>
        </a:xfrm>
      </p:grpSpPr>
      <p:pic>
        <p:nvPicPr>
          <p:cNvPr id="625" name="Google Shape;625;g2c89a376e85_0_206"/>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626" name="Google Shape;626;g2c89a376e85_0_206"/>
          <p:cNvGrpSpPr/>
          <p:nvPr/>
        </p:nvGrpSpPr>
        <p:grpSpPr>
          <a:xfrm>
            <a:off x="690188" y="402426"/>
            <a:ext cx="5056332" cy="5786476"/>
            <a:chOff x="0" y="-38100"/>
            <a:chExt cx="1331700" cy="1524000"/>
          </a:xfrm>
        </p:grpSpPr>
        <p:sp>
          <p:nvSpPr>
            <p:cNvPr id="627" name="Google Shape;627;g2c89a376e85_0_206"/>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g2c89a376e85_0_206"/>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29" name="Google Shape;629;g2c89a376e85_0_206"/>
          <p:cNvGrpSpPr/>
          <p:nvPr/>
        </p:nvGrpSpPr>
        <p:grpSpPr>
          <a:xfrm>
            <a:off x="936728" y="614965"/>
            <a:ext cx="4551724" cy="5326576"/>
            <a:chOff x="0" y="-38100"/>
            <a:chExt cx="1198800" cy="1402875"/>
          </a:xfrm>
        </p:grpSpPr>
        <p:sp>
          <p:nvSpPr>
            <p:cNvPr id="630" name="Google Shape;630;g2c89a376e85_0_206"/>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g2c89a376e85_0_206"/>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32" name="Google Shape;632;g2c89a376e85_0_206"/>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633" name="Google Shape;633;g2c89a376e85_0_206"/>
          <p:cNvSpPr/>
          <p:nvPr/>
        </p:nvSpPr>
        <p:spPr>
          <a:xfrm>
            <a:off x="2240470" y="1151625"/>
            <a:ext cx="1943740" cy="1880127"/>
          </a:xfrm>
          <a:custGeom>
            <a:avLst/>
            <a:gdLst/>
            <a:ahLst/>
            <a:cxnLst/>
            <a:rect l="l" t="t" r="r" b="b"/>
            <a:pathLst>
              <a:path w="1943740" h="1880127" extrusionOk="0">
                <a:moveTo>
                  <a:pt x="0" y="0"/>
                </a:moveTo>
                <a:lnTo>
                  <a:pt x="1943740" y="0"/>
                </a:lnTo>
                <a:lnTo>
                  <a:pt x="1943740" y="1880127"/>
                </a:lnTo>
                <a:lnTo>
                  <a:pt x="0" y="1880127"/>
                </a:lnTo>
                <a:lnTo>
                  <a:pt x="0" y="0"/>
                </a:lnTo>
                <a:close/>
              </a:path>
            </a:pathLst>
          </a:custGeom>
          <a:blipFill rotWithShape="1">
            <a:blip r:embed="rId4">
              <a:alphaModFix/>
            </a:blip>
            <a:stretch>
              <a:fillRect/>
            </a:stretch>
          </a:blipFill>
          <a:ln>
            <a:noFill/>
          </a:ln>
        </p:spPr>
      </p:sp>
      <p:sp>
        <p:nvSpPr>
          <p:cNvPr id="634" name="Google Shape;634;g2c89a376e85_0_206"/>
          <p:cNvSpPr txBox="1"/>
          <p:nvPr/>
        </p:nvSpPr>
        <p:spPr>
          <a:xfrm>
            <a:off x="936728" y="3369616"/>
            <a:ext cx="4551300" cy="19359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5</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GAME SHOW STYLE</a:t>
            </a:r>
            <a:endParaRPr sz="1400" b="1" i="0" u="none" strike="noStrike" cap="none">
              <a:solidFill>
                <a:srgbClr val="000000"/>
              </a:solidFill>
              <a:latin typeface="Arial"/>
              <a:ea typeface="Arial"/>
              <a:cs typeface="Arial"/>
              <a:sym typeface="Arial"/>
            </a:endParaRPr>
          </a:p>
        </p:txBody>
      </p:sp>
      <p:sp>
        <p:nvSpPr>
          <p:cNvPr id="635" name="Google Shape;635;g2c89a376e85_0_206"/>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636" name="Google Shape;636;g2c89a376e85_0_206"/>
          <p:cNvGrpSpPr/>
          <p:nvPr/>
        </p:nvGrpSpPr>
        <p:grpSpPr>
          <a:xfrm>
            <a:off x="6203125" y="404256"/>
            <a:ext cx="11151698" cy="8930516"/>
            <a:chOff x="0" y="-38100"/>
            <a:chExt cx="2974500" cy="790500"/>
          </a:xfrm>
        </p:grpSpPr>
        <p:sp>
          <p:nvSpPr>
            <p:cNvPr id="637" name="Google Shape;637;g2c89a376e85_0_20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g2c89a376e85_0_206"/>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39" name="Google Shape;639;g2c89a376e85_0_206"/>
          <p:cNvGrpSpPr/>
          <p:nvPr/>
        </p:nvGrpSpPr>
        <p:grpSpPr>
          <a:xfrm>
            <a:off x="6577050" y="614976"/>
            <a:ext cx="10403839" cy="8359082"/>
            <a:chOff x="0" y="-38100"/>
            <a:chExt cx="2775023" cy="586306"/>
          </a:xfrm>
        </p:grpSpPr>
        <p:sp>
          <p:nvSpPr>
            <p:cNvPr id="640" name="Google Shape;640;g2c89a376e85_0_20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g2c89a376e85_0_206"/>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2" name="Google Shape;642;g2c89a376e85_0_206"/>
          <p:cNvSpPr/>
          <p:nvPr/>
        </p:nvSpPr>
        <p:spPr>
          <a:xfrm>
            <a:off x="11082600" y="37985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643" name="Google Shape;643;g2c89a376e85_0_206"/>
          <p:cNvSpPr txBox="1"/>
          <p:nvPr/>
        </p:nvSpPr>
        <p:spPr>
          <a:xfrm>
            <a:off x="7102125" y="5551550"/>
            <a:ext cx="93375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6000" b="1" i="1"/>
              <a:t>William Shakespeare</a:t>
            </a:r>
            <a:endParaRPr sz="3600" b="1"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647"/>
        <p:cNvGrpSpPr/>
        <p:nvPr/>
      </p:nvGrpSpPr>
      <p:grpSpPr>
        <a:xfrm>
          <a:off x="0" y="0"/>
          <a:ext cx="0" cy="0"/>
          <a:chOff x="0" y="0"/>
          <a:chExt cx="0" cy="0"/>
        </a:xfrm>
      </p:grpSpPr>
      <p:pic>
        <p:nvPicPr>
          <p:cNvPr id="648" name="Google Shape;648;g2c89a376e85_0_228"/>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649" name="Google Shape;649;g2c89a376e85_0_228"/>
          <p:cNvGrpSpPr/>
          <p:nvPr/>
        </p:nvGrpSpPr>
        <p:grpSpPr>
          <a:xfrm>
            <a:off x="690188" y="402426"/>
            <a:ext cx="5056332" cy="5786476"/>
            <a:chOff x="0" y="-38100"/>
            <a:chExt cx="1331700" cy="1524000"/>
          </a:xfrm>
        </p:grpSpPr>
        <p:sp>
          <p:nvSpPr>
            <p:cNvPr id="650" name="Google Shape;650;g2c89a376e85_0_228"/>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g2c89a376e85_0_228"/>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52" name="Google Shape;652;g2c89a376e85_0_228"/>
          <p:cNvGrpSpPr/>
          <p:nvPr/>
        </p:nvGrpSpPr>
        <p:grpSpPr>
          <a:xfrm>
            <a:off x="936728" y="614965"/>
            <a:ext cx="4551724" cy="5326576"/>
            <a:chOff x="0" y="-38100"/>
            <a:chExt cx="1198800" cy="1402875"/>
          </a:xfrm>
        </p:grpSpPr>
        <p:sp>
          <p:nvSpPr>
            <p:cNvPr id="653" name="Google Shape;653;g2c89a376e85_0_228"/>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g2c89a376e85_0_228"/>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5" name="Google Shape;655;g2c89a376e85_0_228"/>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656" name="Google Shape;656;g2c89a376e85_0_228"/>
          <p:cNvSpPr/>
          <p:nvPr/>
        </p:nvSpPr>
        <p:spPr>
          <a:xfrm>
            <a:off x="2240470" y="1151625"/>
            <a:ext cx="1943740" cy="1880127"/>
          </a:xfrm>
          <a:custGeom>
            <a:avLst/>
            <a:gdLst/>
            <a:ahLst/>
            <a:cxnLst/>
            <a:rect l="l" t="t" r="r" b="b"/>
            <a:pathLst>
              <a:path w="1943740" h="1880127" extrusionOk="0">
                <a:moveTo>
                  <a:pt x="0" y="0"/>
                </a:moveTo>
                <a:lnTo>
                  <a:pt x="1943740" y="0"/>
                </a:lnTo>
                <a:lnTo>
                  <a:pt x="1943740" y="1880127"/>
                </a:lnTo>
                <a:lnTo>
                  <a:pt x="0" y="1880127"/>
                </a:lnTo>
                <a:lnTo>
                  <a:pt x="0" y="0"/>
                </a:lnTo>
                <a:close/>
              </a:path>
            </a:pathLst>
          </a:custGeom>
          <a:blipFill rotWithShape="1">
            <a:blip r:embed="rId4">
              <a:alphaModFix/>
            </a:blip>
            <a:stretch>
              <a:fillRect/>
            </a:stretch>
          </a:blipFill>
          <a:ln>
            <a:noFill/>
          </a:ln>
        </p:spPr>
      </p:sp>
      <p:sp>
        <p:nvSpPr>
          <p:cNvPr id="657" name="Google Shape;657;g2c89a376e85_0_228"/>
          <p:cNvSpPr txBox="1"/>
          <p:nvPr/>
        </p:nvSpPr>
        <p:spPr>
          <a:xfrm>
            <a:off x="936728" y="3369616"/>
            <a:ext cx="4551300" cy="19359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5</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GAME SHOW STYLE</a:t>
            </a:r>
            <a:endParaRPr sz="1400" b="1" i="0" u="none" strike="noStrike" cap="none">
              <a:solidFill>
                <a:srgbClr val="000000"/>
              </a:solidFill>
              <a:latin typeface="Arial"/>
              <a:ea typeface="Arial"/>
              <a:cs typeface="Arial"/>
              <a:sym typeface="Arial"/>
            </a:endParaRPr>
          </a:p>
        </p:txBody>
      </p:sp>
      <p:sp>
        <p:nvSpPr>
          <p:cNvPr id="658" name="Google Shape;658;g2c89a376e85_0_228"/>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659" name="Google Shape;659;g2c89a376e85_0_228"/>
          <p:cNvGrpSpPr/>
          <p:nvPr/>
        </p:nvGrpSpPr>
        <p:grpSpPr>
          <a:xfrm>
            <a:off x="6203125" y="404256"/>
            <a:ext cx="11151698" cy="8930516"/>
            <a:chOff x="0" y="-38100"/>
            <a:chExt cx="2974500" cy="790500"/>
          </a:xfrm>
        </p:grpSpPr>
        <p:sp>
          <p:nvSpPr>
            <p:cNvPr id="660" name="Google Shape;660;g2c89a376e85_0_228"/>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g2c89a376e85_0_228"/>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62" name="Google Shape;662;g2c89a376e85_0_228"/>
          <p:cNvGrpSpPr/>
          <p:nvPr/>
        </p:nvGrpSpPr>
        <p:grpSpPr>
          <a:xfrm>
            <a:off x="6577050" y="614976"/>
            <a:ext cx="10403839" cy="8359082"/>
            <a:chOff x="0" y="-38100"/>
            <a:chExt cx="2775023" cy="586306"/>
          </a:xfrm>
        </p:grpSpPr>
        <p:sp>
          <p:nvSpPr>
            <p:cNvPr id="663" name="Google Shape;663;g2c89a376e85_0_228"/>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g2c89a376e85_0_228"/>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65" name="Google Shape;665;g2c89a376e85_0_228"/>
          <p:cNvSpPr/>
          <p:nvPr/>
        </p:nvSpPr>
        <p:spPr>
          <a:xfrm>
            <a:off x="11082600" y="36461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666" name="Google Shape;666;g2c89a376e85_0_228"/>
          <p:cNvSpPr txBox="1"/>
          <p:nvPr/>
        </p:nvSpPr>
        <p:spPr>
          <a:xfrm>
            <a:off x="6965325" y="5399150"/>
            <a:ext cx="9615000" cy="1477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6000" b="1" i="1"/>
              <a:t>Dr. Seuss</a:t>
            </a:r>
            <a:endParaRPr sz="6000" b="1" i="1"/>
          </a:p>
          <a:p>
            <a:pPr marL="0" lvl="0" indent="0" algn="ctr" rtl="0">
              <a:spcBef>
                <a:spcPts val="0"/>
              </a:spcBef>
              <a:spcAft>
                <a:spcPts val="0"/>
              </a:spcAft>
              <a:buClr>
                <a:schemeClr val="dk1"/>
              </a:buClr>
              <a:buSzPts val="1100"/>
              <a:buFont typeface="Arial"/>
              <a:buNone/>
            </a:pPr>
            <a:r>
              <a:rPr lang="en-US" sz="3600" b="1" i="1"/>
              <a:t>(Theodor Seuss Geisel)</a:t>
            </a:r>
            <a:endParaRPr sz="3600" b="1"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670"/>
        <p:cNvGrpSpPr/>
        <p:nvPr/>
      </p:nvGrpSpPr>
      <p:grpSpPr>
        <a:xfrm>
          <a:off x="0" y="0"/>
          <a:ext cx="0" cy="0"/>
          <a:chOff x="0" y="0"/>
          <a:chExt cx="0" cy="0"/>
        </a:xfrm>
      </p:grpSpPr>
      <p:pic>
        <p:nvPicPr>
          <p:cNvPr id="671" name="Google Shape;671;p12"/>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672" name="Google Shape;672;p12"/>
          <p:cNvGrpSpPr/>
          <p:nvPr/>
        </p:nvGrpSpPr>
        <p:grpSpPr>
          <a:xfrm>
            <a:off x="690188" y="402427"/>
            <a:ext cx="5055806" cy="5785979"/>
            <a:chOff x="0" y="-38100"/>
            <a:chExt cx="1331570" cy="1523879"/>
          </a:xfrm>
        </p:grpSpPr>
        <p:sp>
          <p:nvSpPr>
            <p:cNvPr id="673" name="Google Shape;673;p12"/>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2"/>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5" name="Google Shape;675;p12"/>
          <p:cNvGrpSpPr/>
          <p:nvPr/>
        </p:nvGrpSpPr>
        <p:grpSpPr>
          <a:xfrm>
            <a:off x="936728" y="614966"/>
            <a:ext cx="4551225" cy="5326540"/>
            <a:chOff x="0" y="-38100"/>
            <a:chExt cx="1198676" cy="1402875"/>
          </a:xfrm>
        </p:grpSpPr>
        <p:sp>
          <p:nvSpPr>
            <p:cNvPr id="676" name="Google Shape;676;p12"/>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12"/>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8" name="Google Shape;678;p12"/>
          <p:cNvGrpSpPr/>
          <p:nvPr/>
        </p:nvGrpSpPr>
        <p:grpSpPr>
          <a:xfrm>
            <a:off x="6203135" y="404246"/>
            <a:ext cx="11151701" cy="2963501"/>
            <a:chOff x="0" y="-38100"/>
            <a:chExt cx="2974477" cy="790450"/>
          </a:xfrm>
        </p:grpSpPr>
        <p:sp>
          <p:nvSpPr>
            <p:cNvPr id="679" name="Google Shape;679;p12"/>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2"/>
            <p:cNvSpPr txBox="1"/>
            <p:nvPr/>
          </p:nvSpPr>
          <p:spPr>
            <a:xfrm>
              <a:off x="0" y="-38100"/>
              <a:ext cx="2974477" cy="79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81" name="Google Shape;681;p12"/>
          <p:cNvGrpSpPr/>
          <p:nvPr/>
        </p:nvGrpSpPr>
        <p:grpSpPr>
          <a:xfrm>
            <a:off x="6597791" y="778353"/>
            <a:ext cx="10403921" cy="2198139"/>
            <a:chOff x="0" y="-38100"/>
            <a:chExt cx="2775023" cy="586306"/>
          </a:xfrm>
        </p:grpSpPr>
        <p:sp>
          <p:nvSpPr>
            <p:cNvPr id="682" name="Google Shape;682;p12"/>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2"/>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84" name="Google Shape;684;p12"/>
          <p:cNvSpPr txBox="1"/>
          <p:nvPr/>
        </p:nvSpPr>
        <p:spPr>
          <a:xfrm>
            <a:off x="6756975" y="1527950"/>
            <a:ext cx="10094700" cy="8865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The 1942 movie “The Pride of the</a:t>
            </a:r>
            <a:endParaRPr sz="3600" b="1"/>
          </a:p>
          <a:p>
            <a:pPr marL="0" lvl="0" indent="0" algn="ctr" rtl="0">
              <a:lnSpc>
                <a:spcPct val="80000"/>
              </a:lnSpc>
              <a:spcBef>
                <a:spcPts val="0"/>
              </a:spcBef>
              <a:spcAft>
                <a:spcPts val="0"/>
              </a:spcAft>
              <a:buClr>
                <a:schemeClr val="dk1"/>
              </a:buClr>
              <a:buSzPts val="1100"/>
              <a:buFont typeface="Arial"/>
              <a:buNone/>
            </a:pPr>
            <a:r>
              <a:rPr lang="en-US" sz="3600" b="1"/>
              <a:t>Yankees” is a biopic about whom?</a:t>
            </a:r>
            <a:endParaRPr sz="3600" b="1"/>
          </a:p>
        </p:txBody>
      </p:sp>
      <p:grpSp>
        <p:nvGrpSpPr>
          <p:cNvPr id="685" name="Google Shape;685;p12"/>
          <p:cNvGrpSpPr/>
          <p:nvPr/>
        </p:nvGrpSpPr>
        <p:grpSpPr>
          <a:xfrm>
            <a:off x="6203135" y="3590329"/>
            <a:ext cx="11151701" cy="2963501"/>
            <a:chOff x="0" y="-38100"/>
            <a:chExt cx="2974477" cy="790450"/>
          </a:xfrm>
        </p:grpSpPr>
        <p:sp>
          <p:nvSpPr>
            <p:cNvPr id="686" name="Google Shape;686;p12"/>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2"/>
            <p:cNvSpPr txBox="1"/>
            <p:nvPr/>
          </p:nvSpPr>
          <p:spPr>
            <a:xfrm>
              <a:off x="0" y="-38100"/>
              <a:ext cx="2974477" cy="79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88" name="Google Shape;688;p12"/>
          <p:cNvGrpSpPr/>
          <p:nvPr/>
        </p:nvGrpSpPr>
        <p:grpSpPr>
          <a:xfrm>
            <a:off x="6597791" y="3964436"/>
            <a:ext cx="10403921" cy="2198139"/>
            <a:chOff x="0" y="-38100"/>
            <a:chExt cx="2775023" cy="586306"/>
          </a:xfrm>
        </p:grpSpPr>
        <p:sp>
          <p:nvSpPr>
            <p:cNvPr id="689" name="Google Shape;689;p12"/>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2"/>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1" name="Google Shape;691;p12"/>
          <p:cNvSpPr txBox="1"/>
          <p:nvPr/>
        </p:nvSpPr>
        <p:spPr>
          <a:xfrm>
            <a:off x="6756975" y="4716625"/>
            <a:ext cx="10094700" cy="8865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Finish this Disney movie song lyric</a:t>
            </a:r>
            <a:endParaRPr sz="3600" b="1"/>
          </a:p>
          <a:p>
            <a:pPr marL="0" lvl="0" indent="0" algn="ctr" rtl="0">
              <a:lnSpc>
                <a:spcPct val="80000"/>
              </a:lnSpc>
              <a:spcBef>
                <a:spcPts val="0"/>
              </a:spcBef>
              <a:spcAft>
                <a:spcPts val="0"/>
              </a:spcAft>
              <a:buClr>
                <a:schemeClr val="dk1"/>
              </a:buClr>
              <a:buSzPts val="1100"/>
              <a:buFont typeface="Arial"/>
              <a:buNone/>
            </a:pPr>
            <a:r>
              <a:rPr lang="en-US" sz="3600" b="1"/>
              <a:t>“hi ho, hi ho, it’s off to ____ we go.”</a:t>
            </a:r>
            <a:endParaRPr sz="3600" b="1"/>
          </a:p>
        </p:txBody>
      </p:sp>
      <p:grpSp>
        <p:nvGrpSpPr>
          <p:cNvPr id="692" name="Google Shape;692;p12"/>
          <p:cNvGrpSpPr/>
          <p:nvPr/>
        </p:nvGrpSpPr>
        <p:grpSpPr>
          <a:xfrm>
            <a:off x="6203135" y="6772937"/>
            <a:ext cx="11151701" cy="2930508"/>
            <a:chOff x="0" y="-38100"/>
            <a:chExt cx="2974477" cy="781650"/>
          </a:xfrm>
        </p:grpSpPr>
        <p:sp>
          <p:nvSpPr>
            <p:cNvPr id="693" name="Google Shape;693;p12"/>
            <p:cNvSpPr/>
            <p:nvPr/>
          </p:nvSpPr>
          <p:spPr>
            <a:xfrm>
              <a:off x="0" y="0"/>
              <a:ext cx="2974477" cy="743550"/>
            </a:xfrm>
            <a:custGeom>
              <a:avLst/>
              <a:gdLst/>
              <a:ahLst/>
              <a:cxnLst/>
              <a:rect l="l" t="t" r="r" b="b"/>
              <a:pathLst>
                <a:path w="2974477" h="743550" extrusionOk="0">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12"/>
            <p:cNvSpPr txBox="1"/>
            <p:nvPr/>
          </p:nvSpPr>
          <p:spPr>
            <a:xfrm>
              <a:off x="0" y="-38100"/>
              <a:ext cx="2974477" cy="7816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95" name="Google Shape;695;p12"/>
          <p:cNvGrpSpPr/>
          <p:nvPr/>
        </p:nvGrpSpPr>
        <p:grpSpPr>
          <a:xfrm>
            <a:off x="6597791" y="7147045"/>
            <a:ext cx="10403921" cy="2198139"/>
            <a:chOff x="0" y="-38100"/>
            <a:chExt cx="2775023" cy="586306"/>
          </a:xfrm>
        </p:grpSpPr>
        <p:sp>
          <p:nvSpPr>
            <p:cNvPr id="696" name="Google Shape;696;p12"/>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2"/>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8" name="Google Shape;698;p12"/>
          <p:cNvSpPr txBox="1"/>
          <p:nvPr/>
        </p:nvSpPr>
        <p:spPr>
          <a:xfrm>
            <a:off x="7065404" y="8079410"/>
            <a:ext cx="9427200" cy="4434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Name the song and the artist</a:t>
            </a:r>
            <a:endParaRPr sz="3600" b="1"/>
          </a:p>
        </p:txBody>
      </p:sp>
      <p:sp>
        <p:nvSpPr>
          <p:cNvPr id="699" name="Google Shape;699;p12"/>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700" name="Google Shape;700;p12"/>
          <p:cNvSpPr/>
          <p:nvPr/>
        </p:nvSpPr>
        <p:spPr>
          <a:xfrm>
            <a:off x="1923231" y="1166630"/>
            <a:ext cx="2578218" cy="1962262"/>
          </a:xfrm>
          <a:custGeom>
            <a:avLst/>
            <a:gdLst/>
            <a:ahLst/>
            <a:cxnLst/>
            <a:rect l="l" t="t" r="r" b="b"/>
            <a:pathLst>
              <a:path w="2578218" h="1962262" extrusionOk="0">
                <a:moveTo>
                  <a:pt x="0" y="0"/>
                </a:moveTo>
                <a:lnTo>
                  <a:pt x="2578218" y="0"/>
                </a:lnTo>
                <a:lnTo>
                  <a:pt x="2578218" y="1962262"/>
                </a:lnTo>
                <a:lnTo>
                  <a:pt x="0" y="1962262"/>
                </a:lnTo>
                <a:lnTo>
                  <a:pt x="0" y="0"/>
                </a:lnTo>
                <a:close/>
              </a:path>
            </a:pathLst>
          </a:custGeom>
          <a:blipFill rotWithShape="1">
            <a:blip r:embed="rId4">
              <a:alphaModFix/>
            </a:blip>
            <a:stretch>
              <a:fillRect/>
            </a:stretch>
          </a:blipFill>
          <a:ln>
            <a:noFill/>
          </a:ln>
        </p:spPr>
      </p:sp>
      <p:sp>
        <p:nvSpPr>
          <p:cNvPr id="701" name="Google Shape;701;p12"/>
          <p:cNvSpPr txBox="1"/>
          <p:nvPr/>
        </p:nvSpPr>
        <p:spPr>
          <a:xfrm>
            <a:off x="936728" y="3726016"/>
            <a:ext cx="4551300" cy="14730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2899" b="1" i="0" u="none" strike="noStrike" cap="none">
                <a:solidFill>
                  <a:srgbClr val="000000"/>
                </a:solidFill>
                <a:latin typeface="Arial"/>
                <a:ea typeface="Arial"/>
                <a:cs typeface="Arial"/>
                <a:sym typeface="Arial"/>
              </a:rPr>
              <a:t>ROUND 6</a:t>
            </a:r>
            <a:endParaRPr sz="3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28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3700"/>
              <a:buFont typeface="Arial"/>
              <a:buNone/>
            </a:pPr>
            <a:r>
              <a:rPr lang="en-US" sz="3900" b="1" i="0" u="none" strike="noStrike" cap="none">
                <a:solidFill>
                  <a:srgbClr val="000000"/>
                </a:solidFill>
                <a:latin typeface="Arial"/>
                <a:ea typeface="Arial"/>
                <a:cs typeface="Arial"/>
                <a:sym typeface="Arial"/>
              </a:rPr>
              <a:t>ENTERTAINMENT</a:t>
            </a:r>
            <a:r>
              <a:rPr lang="en-US" sz="2600" b="1" i="0" u="none" strike="noStrike" cap="none">
                <a:solidFill>
                  <a:srgbClr val="000000"/>
                </a:solidFill>
                <a:latin typeface="Arial"/>
                <a:ea typeface="Arial"/>
                <a:cs typeface="Arial"/>
                <a:sym typeface="Arial"/>
              </a:rPr>
              <a:t> </a:t>
            </a:r>
            <a:endParaRPr sz="3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3900" b="1" i="0" u="none" strike="noStrike" cap="none">
                <a:solidFill>
                  <a:srgbClr val="000000"/>
                </a:solidFill>
                <a:latin typeface="Arial"/>
                <a:ea typeface="Arial"/>
                <a:cs typeface="Arial"/>
                <a:sym typeface="Arial"/>
              </a:rPr>
              <a:t>TRIVIA</a:t>
            </a:r>
            <a:endParaRPr sz="300" b="1" i="0" u="none" strike="noStrike" cap="none">
              <a:solidFill>
                <a:srgbClr val="000000"/>
              </a:solidFill>
              <a:latin typeface="Arial"/>
              <a:ea typeface="Arial"/>
              <a:cs typeface="Arial"/>
              <a:sym typeface="Arial"/>
            </a:endParaRPr>
          </a:p>
        </p:txBody>
      </p:sp>
      <p:sp>
        <p:nvSpPr>
          <p:cNvPr id="702" name="Google Shape;702;p12"/>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706"/>
        <p:cNvGrpSpPr/>
        <p:nvPr/>
      </p:nvGrpSpPr>
      <p:grpSpPr>
        <a:xfrm>
          <a:off x="0" y="0"/>
          <a:ext cx="0" cy="0"/>
          <a:chOff x="0" y="0"/>
          <a:chExt cx="0" cy="0"/>
        </a:xfrm>
      </p:grpSpPr>
      <p:pic>
        <p:nvPicPr>
          <p:cNvPr id="707" name="Google Shape;707;g2b8f2e37e38_0_442"/>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708" name="Google Shape;708;g2b8f2e37e38_0_442"/>
          <p:cNvGrpSpPr/>
          <p:nvPr/>
        </p:nvGrpSpPr>
        <p:grpSpPr>
          <a:xfrm>
            <a:off x="690188" y="402426"/>
            <a:ext cx="5056332" cy="5786476"/>
            <a:chOff x="0" y="-38100"/>
            <a:chExt cx="1331700" cy="1524000"/>
          </a:xfrm>
        </p:grpSpPr>
        <p:sp>
          <p:nvSpPr>
            <p:cNvPr id="709" name="Google Shape;709;g2b8f2e37e38_0_442"/>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g2b8f2e37e38_0_442"/>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11" name="Google Shape;711;g2b8f2e37e38_0_442"/>
          <p:cNvGrpSpPr/>
          <p:nvPr/>
        </p:nvGrpSpPr>
        <p:grpSpPr>
          <a:xfrm>
            <a:off x="936728" y="614965"/>
            <a:ext cx="4551724" cy="5326576"/>
            <a:chOff x="0" y="-38100"/>
            <a:chExt cx="1198800" cy="1402875"/>
          </a:xfrm>
        </p:grpSpPr>
        <p:sp>
          <p:nvSpPr>
            <p:cNvPr id="712" name="Google Shape;712;g2b8f2e37e38_0_442"/>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g2b8f2e37e38_0_442"/>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4" name="Google Shape;714;g2b8f2e37e38_0_442"/>
          <p:cNvSpPr/>
          <p:nvPr/>
        </p:nvSpPr>
        <p:spPr>
          <a:xfrm>
            <a:off x="1923231" y="1166630"/>
            <a:ext cx="2578218" cy="1962262"/>
          </a:xfrm>
          <a:custGeom>
            <a:avLst/>
            <a:gdLst/>
            <a:ahLst/>
            <a:cxnLst/>
            <a:rect l="l" t="t" r="r" b="b"/>
            <a:pathLst>
              <a:path w="2578218" h="1962262" extrusionOk="0">
                <a:moveTo>
                  <a:pt x="0" y="0"/>
                </a:moveTo>
                <a:lnTo>
                  <a:pt x="2578218" y="0"/>
                </a:lnTo>
                <a:lnTo>
                  <a:pt x="2578218" y="1962262"/>
                </a:lnTo>
                <a:lnTo>
                  <a:pt x="0" y="1962262"/>
                </a:lnTo>
                <a:lnTo>
                  <a:pt x="0" y="0"/>
                </a:lnTo>
                <a:close/>
              </a:path>
            </a:pathLst>
          </a:custGeom>
          <a:blipFill rotWithShape="1">
            <a:blip r:embed="rId4">
              <a:alphaModFix/>
            </a:blip>
            <a:stretch>
              <a:fillRect/>
            </a:stretch>
          </a:blipFill>
          <a:ln>
            <a:noFill/>
          </a:ln>
        </p:spPr>
      </p:sp>
      <p:sp>
        <p:nvSpPr>
          <p:cNvPr id="715" name="Google Shape;715;g2b8f2e37e38_0_442"/>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716" name="Google Shape;716;g2b8f2e37e38_0_442"/>
          <p:cNvGrpSpPr/>
          <p:nvPr/>
        </p:nvGrpSpPr>
        <p:grpSpPr>
          <a:xfrm>
            <a:off x="6203125" y="404256"/>
            <a:ext cx="11151698" cy="8930516"/>
            <a:chOff x="0" y="-38100"/>
            <a:chExt cx="2974500" cy="790500"/>
          </a:xfrm>
        </p:grpSpPr>
        <p:sp>
          <p:nvSpPr>
            <p:cNvPr id="717" name="Google Shape;717;g2b8f2e37e38_0_442"/>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2b8f2e37e38_0_442"/>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19" name="Google Shape;719;g2b8f2e37e38_0_442"/>
          <p:cNvGrpSpPr/>
          <p:nvPr/>
        </p:nvGrpSpPr>
        <p:grpSpPr>
          <a:xfrm>
            <a:off x="6577050" y="614976"/>
            <a:ext cx="10403839" cy="8359082"/>
            <a:chOff x="0" y="-38100"/>
            <a:chExt cx="2775023" cy="586306"/>
          </a:xfrm>
        </p:grpSpPr>
        <p:sp>
          <p:nvSpPr>
            <p:cNvPr id="720" name="Google Shape;720;g2b8f2e37e38_0_442"/>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g2b8f2e37e38_0_442"/>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22" name="Google Shape;722;g2b8f2e37e38_0_442"/>
          <p:cNvSpPr/>
          <p:nvPr/>
        </p:nvSpPr>
        <p:spPr>
          <a:xfrm>
            <a:off x="11082600" y="36576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723" name="Google Shape;723;g2b8f2e37e38_0_442"/>
          <p:cNvSpPr txBox="1"/>
          <p:nvPr/>
        </p:nvSpPr>
        <p:spPr>
          <a:xfrm>
            <a:off x="7406924" y="5410649"/>
            <a:ext cx="87441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3500"/>
              <a:buFont typeface="Arial"/>
              <a:buNone/>
            </a:pPr>
            <a:r>
              <a:rPr lang="en-US" sz="6000" b="1" i="1">
                <a:solidFill>
                  <a:schemeClr val="dk1"/>
                </a:solidFill>
              </a:rPr>
              <a:t>Lou Gehrig</a:t>
            </a:r>
            <a:endParaRPr sz="3600" b="1" i="1">
              <a:solidFill>
                <a:schemeClr val="dk1"/>
              </a:solidFill>
            </a:endParaRPr>
          </a:p>
        </p:txBody>
      </p:sp>
      <p:sp>
        <p:nvSpPr>
          <p:cNvPr id="724" name="Google Shape;724;g2b8f2e37e38_0_442"/>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725" name="Google Shape;725;g2b8f2e37e38_0_442"/>
          <p:cNvSpPr txBox="1"/>
          <p:nvPr/>
        </p:nvSpPr>
        <p:spPr>
          <a:xfrm>
            <a:off x="936728" y="3726016"/>
            <a:ext cx="4551300" cy="14730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2899" b="1" i="0" u="none" strike="noStrike" cap="none">
                <a:solidFill>
                  <a:srgbClr val="000000"/>
                </a:solidFill>
                <a:latin typeface="Arial"/>
                <a:ea typeface="Arial"/>
                <a:cs typeface="Arial"/>
                <a:sym typeface="Arial"/>
              </a:rPr>
              <a:t>ROUND 6</a:t>
            </a:r>
            <a:endParaRPr sz="3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28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3700"/>
              <a:buFont typeface="Arial"/>
              <a:buNone/>
            </a:pPr>
            <a:r>
              <a:rPr lang="en-US" sz="3900" b="1" i="0" u="none" strike="noStrike" cap="none">
                <a:solidFill>
                  <a:srgbClr val="000000"/>
                </a:solidFill>
                <a:latin typeface="Arial"/>
                <a:ea typeface="Arial"/>
                <a:cs typeface="Arial"/>
                <a:sym typeface="Arial"/>
              </a:rPr>
              <a:t>ENTERTAINMENT</a:t>
            </a:r>
            <a:r>
              <a:rPr lang="en-US" sz="2600" b="1" i="0" u="none" strike="noStrike" cap="none">
                <a:solidFill>
                  <a:srgbClr val="000000"/>
                </a:solidFill>
                <a:latin typeface="Arial"/>
                <a:ea typeface="Arial"/>
                <a:cs typeface="Arial"/>
                <a:sym typeface="Arial"/>
              </a:rPr>
              <a:t> </a:t>
            </a:r>
            <a:endParaRPr sz="3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3900" b="1" i="0" u="none" strike="noStrike" cap="none">
                <a:solidFill>
                  <a:srgbClr val="000000"/>
                </a:solidFill>
                <a:latin typeface="Arial"/>
                <a:ea typeface="Arial"/>
                <a:cs typeface="Arial"/>
                <a:sym typeface="Arial"/>
              </a:rPr>
              <a:t>TRIVIA</a:t>
            </a:r>
            <a:endParaRPr sz="300" b="1"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729"/>
        <p:cNvGrpSpPr/>
        <p:nvPr/>
      </p:nvGrpSpPr>
      <p:grpSpPr>
        <a:xfrm>
          <a:off x="0" y="0"/>
          <a:ext cx="0" cy="0"/>
          <a:chOff x="0" y="0"/>
          <a:chExt cx="0" cy="0"/>
        </a:xfrm>
      </p:grpSpPr>
      <p:pic>
        <p:nvPicPr>
          <p:cNvPr id="730" name="Google Shape;730;g2b8f2e37e38_0_488"/>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731" name="Google Shape;731;g2b8f2e37e38_0_488"/>
          <p:cNvGrpSpPr/>
          <p:nvPr/>
        </p:nvGrpSpPr>
        <p:grpSpPr>
          <a:xfrm>
            <a:off x="690188" y="402426"/>
            <a:ext cx="5056332" cy="5786476"/>
            <a:chOff x="0" y="-38100"/>
            <a:chExt cx="1331700" cy="1524000"/>
          </a:xfrm>
        </p:grpSpPr>
        <p:sp>
          <p:nvSpPr>
            <p:cNvPr id="732" name="Google Shape;732;g2b8f2e37e38_0_488"/>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g2b8f2e37e38_0_488"/>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4" name="Google Shape;734;g2b8f2e37e38_0_488"/>
          <p:cNvGrpSpPr/>
          <p:nvPr/>
        </p:nvGrpSpPr>
        <p:grpSpPr>
          <a:xfrm>
            <a:off x="936728" y="614965"/>
            <a:ext cx="4551724" cy="5326576"/>
            <a:chOff x="0" y="-38100"/>
            <a:chExt cx="1198800" cy="1402875"/>
          </a:xfrm>
        </p:grpSpPr>
        <p:sp>
          <p:nvSpPr>
            <p:cNvPr id="735" name="Google Shape;735;g2b8f2e37e38_0_488"/>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g2b8f2e37e38_0_488"/>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7" name="Google Shape;737;g2b8f2e37e38_0_488"/>
          <p:cNvSpPr/>
          <p:nvPr/>
        </p:nvSpPr>
        <p:spPr>
          <a:xfrm>
            <a:off x="1923231" y="1166630"/>
            <a:ext cx="2578218" cy="1962262"/>
          </a:xfrm>
          <a:custGeom>
            <a:avLst/>
            <a:gdLst/>
            <a:ahLst/>
            <a:cxnLst/>
            <a:rect l="l" t="t" r="r" b="b"/>
            <a:pathLst>
              <a:path w="2578218" h="1962262" extrusionOk="0">
                <a:moveTo>
                  <a:pt x="0" y="0"/>
                </a:moveTo>
                <a:lnTo>
                  <a:pt x="2578218" y="0"/>
                </a:lnTo>
                <a:lnTo>
                  <a:pt x="2578218" y="1962262"/>
                </a:lnTo>
                <a:lnTo>
                  <a:pt x="0" y="1962262"/>
                </a:lnTo>
                <a:lnTo>
                  <a:pt x="0" y="0"/>
                </a:lnTo>
                <a:close/>
              </a:path>
            </a:pathLst>
          </a:custGeom>
          <a:blipFill rotWithShape="1">
            <a:blip r:embed="rId4">
              <a:alphaModFix/>
            </a:blip>
            <a:stretch>
              <a:fillRect/>
            </a:stretch>
          </a:blipFill>
          <a:ln>
            <a:noFill/>
          </a:ln>
        </p:spPr>
      </p:sp>
      <p:sp>
        <p:nvSpPr>
          <p:cNvPr id="738" name="Google Shape;738;g2b8f2e37e38_0_488"/>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739" name="Google Shape;739;g2b8f2e37e38_0_488"/>
          <p:cNvGrpSpPr/>
          <p:nvPr/>
        </p:nvGrpSpPr>
        <p:grpSpPr>
          <a:xfrm>
            <a:off x="6203125" y="404256"/>
            <a:ext cx="11151698" cy="8930516"/>
            <a:chOff x="0" y="-38100"/>
            <a:chExt cx="2974500" cy="790500"/>
          </a:xfrm>
        </p:grpSpPr>
        <p:sp>
          <p:nvSpPr>
            <p:cNvPr id="740" name="Google Shape;740;g2b8f2e37e38_0_488"/>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g2b8f2e37e38_0_488"/>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42" name="Google Shape;742;g2b8f2e37e38_0_488"/>
          <p:cNvGrpSpPr/>
          <p:nvPr/>
        </p:nvGrpSpPr>
        <p:grpSpPr>
          <a:xfrm>
            <a:off x="6577050" y="614976"/>
            <a:ext cx="10403839" cy="8359082"/>
            <a:chOff x="0" y="-38100"/>
            <a:chExt cx="2775023" cy="586306"/>
          </a:xfrm>
        </p:grpSpPr>
        <p:sp>
          <p:nvSpPr>
            <p:cNvPr id="743" name="Google Shape;743;g2b8f2e37e38_0_488"/>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g2b8f2e37e38_0_488"/>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5" name="Google Shape;745;g2b8f2e37e38_0_488"/>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746" name="Google Shape;746;g2b8f2e37e38_0_488"/>
          <p:cNvSpPr txBox="1"/>
          <p:nvPr/>
        </p:nvSpPr>
        <p:spPr>
          <a:xfrm>
            <a:off x="936728" y="3726016"/>
            <a:ext cx="4551300" cy="14730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2899" b="1" i="0" u="none" strike="noStrike" cap="none">
                <a:solidFill>
                  <a:srgbClr val="000000"/>
                </a:solidFill>
                <a:latin typeface="Arial"/>
                <a:ea typeface="Arial"/>
                <a:cs typeface="Arial"/>
                <a:sym typeface="Arial"/>
              </a:rPr>
              <a:t>ROUND 6</a:t>
            </a:r>
            <a:endParaRPr sz="3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28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3700"/>
              <a:buFont typeface="Arial"/>
              <a:buNone/>
            </a:pPr>
            <a:r>
              <a:rPr lang="en-US" sz="3900" b="1" i="0" u="none" strike="noStrike" cap="none">
                <a:solidFill>
                  <a:srgbClr val="000000"/>
                </a:solidFill>
                <a:latin typeface="Arial"/>
                <a:ea typeface="Arial"/>
                <a:cs typeface="Arial"/>
                <a:sym typeface="Arial"/>
              </a:rPr>
              <a:t>ENTERTAINMENT</a:t>
            </a:r>
            <a:r>
              <a:rPr lang="en-US" sz="2600" b="1" i="0" u="none" strike="noStrike" cap="none">
                <a:solidFill>
                  <a:srgbClr val="000000"/>
                </a:solidFill>
                <a:latin typeface="Arial"/>
                <a:ea typeface="Arial"/>
                <a:cs typeface="Arial"/>
                <a:sym typeface="Arial"/>
              </a:rPr>
              <a:t> </a:t>
            </a:r>
            <a:endParaRPr sz="3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3900" b="1" i="0" u="none" strike="noStrike" cap="none">
                <a:solidFill>
                  <a:srgbClr val="000000"/>
                </a:solidFill>
                <a:latin typeface="Arial"/>
                <a:ea typeface="Arial"/>
                <a:cs typeface="Arial"/>
                <a:sym typeface="Arial"/>
              </a:rPr>
              <a:t>TRIVIA</a:t>
            </a:r>
            <a:endParaRPr sz="300" b="1" i="0" u="none" strike="noStrike" cap="none">
              <a:solidFill>
                <a:srgbClr val="000000"/>
              </a:solidFill>
              <a:latin typeface="Arial"/>
              <a:ea typeface="Arial"/>
              <a:cs typeface="Arial"/>
              <a:sym typeface="Arial"/>
            </a:endParaRPr>
          </a:p>
        </p:txBody>
      </p:sp>
      <p:sp>
        <p:nvSpPr>
          <p:cNvPr id="747" name="Google Shape;747;g2b8f2e37e38_0_488"/>
          <p:cNvSpPr/>
          <p:nvPr/>
        </p:nvSpPr>
        <p:spPr>
          <a:xfrm>
            <a:off x="11082600" y="37338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748" name="Google Shape;748;g2b8f2e37e38_0_488"/>
          <p:cNvSpPr txBox="1"/>
          <p:nvPr/>
        </p:nvSpPr>
        <p:spPr>
          <a:xfrm>
            <a:off x="7406924" y="5486849"/>
            <a:ext cx="87441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6000" b="1" i="1">
                <a:solidFill>
                  <a:schemeClr val="dk1"/>
                </a:solidFill>
              </a:rPr>
              <a:t>Work</a:t>
            </a:r>
            <a:endParaRPr sz="3600" b="1" i="1">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752"/>
        <p:cNvGrpSpPr/>
        <p:nvPr/>
      </p:nvGrpSpPr>
      <p:grpSpPr>
        <a:xfrm>
          <a:off x="0" y="0"/>
          <a:ext cx="0" cy="0"/>
          <a:chOff x="0" y="0"/>
          <a:chExt cx="0" cy="0"/>
        </a:xfrm>
      </p:grpSpPr>
      <p:pic>
        <p:nvPicPr>
          <p:cNvPr id="753" name="Google Shape;753;g2b8f2e37e38_0_513"/>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754" name="Google Shape;754;g2b8f2e37e38_0_513"/>
          <p:cNvGrpSpPr/>
          <p:nvPr/>
        </p:nvGrpSpPr>
        <p:grpSpPr>
          <a:xfrm>
            <a:off x="690188" y="402426"/>
            <a:ext cx="5056332" cy="5786476"/>
            <a:chOff x="0" y="-38100"/>
            <a:chExt cx="1331700" cy="1524000"/>
          </a:xfrm>
        </p:grpSpPr>
        <p:sp>
          <p:nvSpPr>
            <p:cNvPr id="755" name="Google Shape;755;g2b8f2e37e38_0_513"/>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g2b8f2e37e38_0_513"/>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57" name="Google Shape;757;g2b8f2e37e38_0_513"/>
          <p:cNvGrpSpPr/>
          <p:nvPr/>
        </p:nvGrpSpPr>
        <p:grpSpPr>
          <a:xfrm>
            <a:off x="936728" y="614965"/>
            <a:ext cx="4551724" cy="5326576"/>
            <a:chOff x="0" y="-38100"/>
            <a:chExt cx="1198800" cy="1402875"/>
          </a:xfrm>
        </p:grpSpPr>
        <p:sp>
          <p:nvSpPr>
            <p:cNvPr id="758" name="Google Shape;758;g2b8f2e37e38_0_513"/>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g2b8f2e37e38_0_513"/>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0" name="Google Shape;760;g2b8f2e37e38_0_513"/>
          <p:cNvSpPr/>
          <p:nvPr/>
        </p:nvSpPr>
        <p:spPr>
          <a:xfrm>
            <a:off x="1923231" y="1166630"/>
            <a:ext cx="2578218" cy="1962262"/>
          </a:xfrm>
          <a:custGeom>
            <a:avLst/>
            <a:gdLst/>
            <a:ahLst/>
            <a:cxnLst/>
            <a:rect l="l" t="t" r="r" b="b"/>
            <a:pathLst>
              <a:path w="2578218" h="1962262" extrusionOk="0">
                <a:moveTo>
                  <a:pt x="0" y="0"/>
                </a:moveTo>
                <a:lnTo>
                  <a:pt x="2578218" y="0"/>
                </a:lnTo>
                <a:lnTo>
                  <a:pt x="2578218" y="1962262"/>
                </a:lnTo>
                <a:lnTo>
                  <a:pt x="0" y="1962262"/>
                </a:lnTo>
                <a:lnTo>
                  <a:pt x="0" y="0"/>
                </a:lnTo>
                <a:close/>
              </a:path>
            </a:pathLst>
          </a:custGeom>
          <a:blipFill rotWithShape="1">
            <a:blip r:embed="rId4">
              <a:alphaModFix/>
            </a:blip>
            <a:stretch>
              <a:fillRect/>
            </a:stretch>
          </a:blipFill>
          <a:ln>
            <a:noFill/>
          </a:ln>
        </p:spPr>
      </p:sp>
      <p:sp>
        <p:nvSpPr>
          <p:cNvPr id="761" name="Google Shape;761;g2b8f2e37e38_0_513"/>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762" name="Google Shape;762;g2b8f2e37e38_0_513"/>
          <p:cNvGrpSpPr/>
          <p:nvPr/>
        </p:nvGrpSpPr>
        <p:grpSpPr>
          <a:xfrm>
            <a:off x="6203125" y="404256"/>
            <a:ext cx="11151698" cy="8930516"/>
            <a:chOff x="0" y="-38100"/>
            <a:chExt cx="2974500" cy="790500"/>
          </a:xfrm>
        </p:grpSpPr>
        <p:sp>
          <p:nvSpPr>
            <p:cNvPr id="763" name="Google Shape;763;g2b8f2e37e38_0_513"/>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g2b8f2e37e38_0_513"/>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65" name="Google Shape;765;g2b8f2e37e38_0_513"/>
          <p:cNvGrpSpPr/>
          <p:nvPr/>
        </p:nvGrpSpPr>
        <p:grpSpPr>
          <a:xfrm>
            <a:off x="6577050" y="614976"/>
            <a:ext cx="10403839" cy="8359082"/>
            <a:chOff x="0" y="-38100"/>
            <a:chExt cx="2775023" cy="586306"/>
          </a:xfrm>
        </p:grpSpPr>
        <p:sp>
          <p:nvSpPr>
            <p:cNvPr id="766" name="Google Shape;766;g2b8f2e37e38_0_513"/>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g2b8f2e37e38_0_513"/>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8" name="Google Shape;768;g2b8f2e37e38_0_513"/>
          <p:cNvSpPr txBox="1"/>
          <p:nvPr/>
        </p:nvSpPr>
        <p:spPr>
          <a:xfrm>
            <a:off x="936728" y="53541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4 POINTS EACH</a:t>
            </a:r>
            <a:endParaRPr sz="1400" b="1" i="1" u="none" strike="noStrike" cap="none">
              <a:solidFill>
                <a:srgbClr val="000000"/>
              </a:solidFill>
              <a:latin typeface="Arial"/>
              <a:ea typeface="Arial"/>
              <a:cs typeface="Arial"/>
              <a:sym typeface="Arial"/>
            </a:endParaRPr>
          </a:p>
        </p:txBody>
      </p:sp>
      <p:sp>
        <p:nvSpPr>
          <p:cNvPr id="769" name="Google Shape;769;g2b8f2e37e38_0_513"/>
          <p:cNvSpPr txBox="1"/>
          <p:nvPr/>
        </p:nvSpPr>
        <p:spPr>
          <a:xfrm>
            <a:off x="936728" y="3726016"/>
            <a:ext cx="4551300" cy="14730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2899" b="1" i="0" u="none" strike="noStrike" cap="none">
                <a:solidFill>
                  <a:srgbClr val="000000"/>
                </a:solidFill>
                <a:latin typeface="Arial"/>
                <a:ea typeface="Arial"/>
                <a:cs typeface="Arial"/>
                <a:sym typeface="Arial"/>
              </a:rPr>
              <a:t>ROUND 6</a:t>
            </a:r>
            <a:endParaRPr sz="3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28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3700"/>
              <a:buFont typeface="Arial"/>
              <a:buNone/>
            </a:pPr>
            <a:r>
              <a:rPr lang="en-US" sz="3900" b="1" i="0" u="none" strike="noStrike" cap="none">
                <a:solidFill>
                  <a:srgbClr val="000000"/>
                </a:solidFill>
                <a:latin typeface="Arial"/>
                <a:ea typeface="Arial"/>
                <a:cs typeface="Arial"/>
                <a:sym typeface="Arial"/>
              </a:rPr>
              <a:t>ENTERTAINMENT</a:t>
            </a:r>
            <a:r>
              <a:rPr lang="en-US" sz="2600" b="1" i="0" u="none" strike="noStrike" cap="none">
                <a:solidFill>
                  <a:srgbClr val="000000"/>
                </a:solidFill>
                <a:latin typeface="Arial"/>
                <a:ea typeface="Arial"/>
                <a:cs typeface="Arial"/>
                <a:sym typeface="Arial"/>
              </a:rPr>
              <a:t> </a:t>
            </a:r>
            <a:endParaRPr sz="3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3900" b="1" i="0" u="none" strike="noStrike" cap="none">
                <a:solidFill>
                  <a:srgbClr val="000000"/>
                </a:solidFill>
                <a:latin typeface="Arial"/>
                <a:ea typeface="Arial"/>
                <a:cs typeface="Arial"/>
                <a:sym typeface="Arial"/>
              </a:rPr>
              <a:t>TRIVIA</a:t>
            </a:r>
            <a:endParaRPr sz="300" b="1" i="0" u="none" strike="noStrike" cap="none">
              <a:solidFill>
                <a:srgbClr val="000000"/>
              </a:solidFill>
              <a:latin typeface="Arial"/>
              <a:ea typeface="Arial"/>
              <a:cs typeface="Arial"/>
              <a:sym typeface="Arial"/>
            </a:endParaRPr>
          </a:p>
        </p:txBody>
      </p:sp>
      <p:sp>
        <p:nvSpPr>
          <p:cNvPr id="770" name="Google Shape;770;g2b8f2e37e38_0_513"/>
          <p:cNvSpPr/>
          <p:nvPr/>
        </p:nvSpPr>
        <p:spPr>
          <a:xfrm>
            <a:off x="11082600" y="37338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771" name="Google Shape;771;g2b8f2e37e38_0_513"/>
          <p:cNvSpPr txBox="1"/>
          <p:nvPr/>
        </p:nvSpPr>
        <p:spPr>
          <a:xfrm>
            <a:off x="7406924" y="5486849"/>
            <a:ext cx="87441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3500"/>
              <a:buFont typeface="Arial"/>
              <a:buNone/>
            </a:pPr>
            <a:r>
              <a:rPr lang="en-US" sz="6000" b="1" i="1">
                <a:solidFill>
                  <a:schemeClr val="dk1"/>
                </a:solidFill>
              </a:rPr>
              <a:t>Answer</a:t>
            </a:r>
            <a:endParaRPr sz="4000" b="1" i="1"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775"/>
        <p:cNvGrpSpPr/>
        <p:nvPr/>
      </p:nvGrpSpPr>
      <p:grpSpPr>
        <a:xfrm>
          <a:off x="0" y="0"/>
          <a:ext cx="0" cy="0"/>
          <a:chOff x="0" y="0"/>
          <a:chExt cx="0" cy="0"/>
        </a:xfrm>
      </p:grpSpPr>
      <p:pic>
        <p:nvPicPr>
          <p:cNvPr id="776" name="Google Shape;776;g2baa194f4b5_0_114"/>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777" name="Google Shape;777;g2baa194f4b5_0_114"/>
          <p:cNvGrpSpPr/>
          <p:nvPr/>
        </p:nvGrpSpPr>
        <p:grpSpPr>
          <a:xfrm>
            <a:off x="690188" y="402426"/>
            <a:ext cx="5056332" cy="5786476"/>
            <a:chOff x="0" y="-38100"/>
            <a:chExt cx="1331700" cy="1524000"/>
          </a:xfrm>
        </p:grpSpPr>
        <p:sp>
          <p:nvSpPr>
            <p:cNvPr id="778" name="Google Shape;778;g2baa194f4b5_0_114"/>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g2baa194f4b5_0_114"/>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80" name="Google Shape;780;g2baa194f4b5_0_114"/>
          <p:cNvGrpSpPr/>
          <p:nvPr/>
        </p:nvGrpSpPr>
        <p:grpSpPr>
          <a:xfrm>
            <a:off x="936728" y="614965"/>
            <a:ext cx="4551724" cy="5326576"/>
            <a:chOff x="0" y="-38100"/>
            <a:chExt cx="1198800" cy="1402875"/>
          </a:xfrm>
        </p:grpSpPr>
        <p:sp>
          <p:nvSpPr>
            <p:cNvPr id="781" name="Google Shape;781;g2baa194f4b5_0_114"/>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g2baa194f4b5_0_114"/>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83" name="Google Shape;783;g2baa194f4b5_0_114"/>
          <p:cNvSpPr txBox="1"/>
          <p:nvPr/>
        </p:nvSpPr>
        <p:spPr>
          <a:xfrm>
            <a:off x="942479" y="3274366"/>
            <a:ext cx="4551300" cy="25671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7</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MIXING</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THINGS UP </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endParaRPr sz="5000" b="1" i="0" u="none" strike="noStrike" cap="none">
              <a:solidFill>
                <a:srgbClr val="000000"/>
              </a:solidFill>
              <a:latin typeface="Arial"/>
              <a:ea typeface="Arial"/>
              <a:cs typeface="Arial"/>
              <a:sym typeface="Arial"/>
            </a:endParaRPr>
          </a:p>
        </p:txBody>
      </p:sp>
      <p:sp>
        <p:nvSpPr>
          <p:cNvPr id="784" name="Google Shape;784;g2baa194f4b5_0_114"/>
          <p:cNvSpPr txBox="1"/>
          <p:nvPr/>
        </p:nvSpPr>
        <p:spPr>
          <a:xfrm>
            <a:off x="936728" y="52779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5 POINTS EACH</a:t>
            </a:r>
            <a:endParaRPr sz="1400" b="1" i="1" u="none" strike="noStrike" cap="none">
              <a:solidFill>
                <a:srgbClr val="000000"/>
              </a:solidFill>
              <a:latin typeface="Arial"/>
              <a:ea typeface="Arial"/>
              <a:cs typeface="Arial"/>
              <a:sym typeface="Arial"/>
            </a:endParaRPr>
          </a:p>
        </p:txBody>
      </p:sp>
      <p:sp>
        <p:nvSpPr>
          <p:cNvPr id="785" name="Google Shape;785;g2baa194f4b5_0_114"/>
          <p:cNvSpPr/>
          <p:nvPr/>
        </p:nvSpPr>
        <p:spPr>
          <a:xfrm>
            <a:off x="2018355" y="1028700"/>
            <a:ext cx="2170242" cy="1947792"/>
          </a:xfrm>
          <a:custGeom>
            <a:avLst/>
            <a:gdLst/>
            <a:ahLst/>
            <a:cxnLst/>
            <a:rect l="l" t="t" r="r" b="b"/>
            <a:pathLst>
              <a:path w="2170242" h="1947792" extrusionOk="0">
                <a:moveTo>
                  <a:pt x="0" y="0"/>
                </a:moveTo>
                <a:lnTo>
                  <a:pt x="2170242" y="0"/>
                </a:lnTo>
                <a:lnTo>
                  <a:pt x="2170242" y="1947792"/>
                </a:lnTo>
                <a:lnTo>
                  <a:pt x="0" y="1947792"/>
                </a:lnTo>
                <a:lnTo>
                  <a:pt x="0" y="0"/>
                </a:lnTo>
                <a:close/>
              </a:path>
            </a:pathLst>
          </a:custGeom>
          <a:blipFill rotWithShape="1">
            <a:blip r:embed="rId4">
              <a:alphaModFix/>
            </a:blip>
            <a:stretch>
              <a:fillRect/>
            </a:stretch>
          </a:blipFill>
          <a:ln>
            <a:noFill/>
          </a:ln>
        </p:spPr>
      </p:sp>
      <p:sp>
        <p:nvSpPr>
          <p:cNvPr id="786" name="Google Shape;786;g2baa194f4b5_0_114"/>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787" name="Google Shape;787;g2baa194f4b5_0_114"/>
          <p:cNvGrpSpPr/>
          <p:nvPr/>
        </p:nvGrpSpPr>
        <p:grpSpPr>
          <a:xfrm>
            <a:off x="6203135" y="404247"/>
            <a:ext cx="11151698" cy="7849491"/>
            <a:chOff x="0" y="-38100"/>
            <a:chExt cx="2974500" cy="2093700"/>
          </a:xfrm>
        </p:grpSpPr>
        <p:sp>
          <p:nvSpPr>
            <p:cNvPr id="788" name="Google Shape;788;g2baa194f4b5_0_114"/>
            <p:cNvSpPr/>
            <p:nvPr/>
          </p:nvSpPr>
          <p:spPr>
            <a:xfrm>
              <a:off x="0" y="0"/>
              <a:ext cx="2974477" cy="2055526"/>
            </a:xfrm>
            <a:custGeom>
              <a:avLst/>
              <a:gdLst/>
              <a:ahLst/>
              <a:cxnLst/>
              <a:rect l="l" t="t" r="r" b="b"/>
              <a:pathLst>
                <a:path w="2974477" h="2055526" extrusionOk="0">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g2baa194f4b5_0_114"/>
            <p:cNvSpPr txBox="1"/>
            <p:nvPr/>
          </p:nvSpPr>
          <p:spPr>
            <a:xfrm>
              <a:off x="0" y="-38100"/>
              <a:ext cx="2974500" cy="2093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90" name="Google Shape;790;g2baa194f4b5_0_114"/>
          <p:cNvGrpSpPr/>
          <p:nvPr/>
        </p:nvGrpSpPr>
        <p:grpSpPr>
          <a:xfrm>
            <a:off x="6597791" y="778354"/>
            <a:ext cx="10403839" cy="7076801"/>
            <a:chOff x="0" y="-38100"/>
            <a:chExt cx="2775023" cy="1887600"/>
          </a:xfrm>
        </p:grpSpPr>
        <p:sp>
          <p:nvSpPr>
            <p:cNvPr id="791" name="Google Shape;791;g2baa194f4b5_0_114"/>
            <p:cNvSpPr/>
            <p:nvPr/>
          </p:nvSpPr>
          <p:spPr>
            <a:xfrm>
              <a:off x="0" y="0"/>
              <a:ext cx="2775023" cy="1849456"/>
            </a:xfrm>
            <a:custGeom>
              <a:avLst/>
              <a:gdLst/>
              <a:ahLst/>
              <a:cxnLst/>
              <a:rect l="l" t="t" r="r" b="b"/>
              <a:pathLst>
                <a:path w="2775023" h="1849456" extrusionOk="0">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g2baa194f4b5_0_114"/>
            <p:cNvSpPr txBox="1"/>
            <p:nvPr/>
          </p:nvSpPr>
          <p:spPr>
            <a:xfrm>
              <a:off x="0" y="-38100"/>
              <a:ext cx="2775000" cy="1887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93" name="Google Shape;793;g2baa194f4b5_0_114"/>
          <p:cNvSpPr txBox="1"/>
          <p:nvPr/>
        </p:nvSpPr>
        <p:spPr>
          <a:xfrm>
            <a:off x="6850913" y="3331688"/>
            <a:ext cx="9897600" cy="1970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156"/>
              <a:buFont typeface="Arial"/>
              <a:buNone/>
            </a:pPr>
            <a:r>
              <a:rPr lang="en-US" sz="4000" b="1" i="0" u="none" strike="noStrike" cap="none">
                <a:solidFill>
                  <a:schemeClr val="dk1"/>
                </a:solidFill>
                <a:latin typeface="Arial"/>
                <a:ea typeface="Arial"/>
                <a:cs typeface="Arial"/>
                <a:sym typeface="Arial"/>
              </a:rPr>
              <a:t>SPECIAL ROUND:</a:t>
            </a:r>
            <a:endParaRPr sz="4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156"/>
              <a:buFont typeface="Arial"/>
              <a:buNone/>
            </a:pPr>
            <a:endParaRPr sz="2400" b="1" i="0" u="none" strike="noStrike" cap="none">
              <a:solidFill>
                <a:schemeClr val="dk1"/>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12156"/>
              <a:buFont typeface="Arial"/>
              <a:buNone/>
            </a:pPr>
            <a:r>
              <a:rPr lang="en-US" sz="8000" b="1">
                <a:solidFill>
                  <a:schemeClr val="dk1"/>
                </a:solidFill>
              </a:rPr>
              <a:t>Back to School</a:t>
            </a:r>
            <a:endParaRPr sz="8000" b="1"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797"/>
        <p:cNvGrpSpPr/>
        <p:nvPr/>
      </p:nvGrpSpPr>
      <p:grpSpPr>
        <a:xfrm>
          <a:off x="0" y="0"/>
          <a:ext cx="0" cy="0"/>
          <a:chOff x="0" y="0"/>
          <a:chExt cx="0" cy="0"/>
        </a:xfrm>
      </p:grpSpPr>
      <p:pic>
        <p:nvPicPr>
          <p:cNvPr id="798" name="Google Shape;798;p14"/>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799" name="Google Shape;799;p14"/>
          <p:cNvGrpSpPr/>
          <p:nvPr/>
        </p:nvGrpSpPr>
        <p:grpSpPr>
          <a:xfrm>
            <a:off x="690188" y="402427"/>
            <a:ext cx="5055806" cy="5785979"/>
            <a:chOff x="0" y="-38100"/>
            <a:chExt cx="1331570" cy="1523879"/>
          </a:xfrm>
        </p:grpSpPr>
        <p:sp>
          <p:nvSpPr>
            <p:cNvPr id="800" name="Google Shape;800;p14"/>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14"/>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02" name="Google Shape;802;p14"/>
          <p:cNvGrpSpPr/>
          <p:nvPr/>
        </p:nvGrpSpPr>
        <p:grpSpPr>
          <a:xfrm>
            <a:off x="936728" y="614966"/>
            <a:ext cx="4551225" cy="5326540"/>
            <a:chOff x="0" y="-38100"/>
            <a:chExt cx="1198676" cy="1402875"/>
          </a:xfrm>
        </p:grpSpPr>
        <p:sp>
          <p:nvSpPr>
            <p:cNvPr id="803" name="Google Shape;803;p14"/>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14"/>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5" name="Google Shape;805;p14"/>
          <p:cNvSpPr txBox="1"/>
          <p:nvPr/>
        </p:nvSpPr>
        <p:spPr>
          <a:xfrm>
            <a:off x="942479" y="3274366"/>
            <a:ext cx="4551300" cy="25671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7</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MIXING</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THINGS UP </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endParaRPr sz="5000" b="1" i="0" u="none" strike="noStrike" cap="none">
              <a:solidFill>
                <a:srgbClr val="000000"/>
              </a:solidFill>
              <a:latin typeface="Arial"/>
              <a:ea typeface="Arial"/>
              <a:cs typeface="Arial"/>
              <a:sym typeface="Arial"/>
            </a:endParaRPr>
          </a:p>
        </p:txBody>
      </p:sp>
      <p:sp>
        <p:nvSpPr>
          <p:cNvPr id="806" name="Google Shape;806;p14"/>
          <p:cNvSpPr txBox="1"/>
          <p:nvPr/>
        </p:nvSpPr>
        <p:spPr>
          <a:xfrm>
            <a:off x="936728" y="52779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5 POINTS EACH</a:t>
            </a:r>
            <a:endParaRPr sz="1400" b="1" i="1" u="none" strike="noStrike" cap="none">
              <a:solidFill>
                <a:srgbClr val="000000"/>
              </a:solidFill>
              <a:latin typeface="Arial"/>
              <a:ea typeface="Arial"/>
              <a:cs typeface="Arial"/>
              <a:sym typeface="Arial"/>
            </a:endParaRPr>
          </a:p>
        </p:txBody>
      </p:sp>
      <p:sp>
        <p:nvSpPr>
          <p:cNvPr id="807" name="Google Shape;807;p14"/>
          <p:cNvSpPr/>
          <p:nvPr/>
        </p:nvSpPr>
        <p:spPr>
          <a:xfrm>
            <a:off x="2018355" y="1028700"/>
            <a:ext cx="2170242" cy="1947792"/>
          </a:xfrm>
          <a:custGeom>
            <a:avLst/>
            <a:gdLst/>
            <a:ahLst/>
            <a:cxnLst/>
            <a:rect l="l" t="t" r="r" b="b"/>
            <a:pathLst>
              <a:path w="2170242" h="1947792" extrusionOk="0">
                <a:moveTo>
                  <a:pt x="0" y="0"/>
                </a:moveTo>
                <a:lnTo>
                  <a:pt x="2170242" y="0"/>
                </a:lnTo>
                <a:lnTo>
                  <a:pt x="2170242" y="1947792"/>
                </a:lnTo>
                <a:lnTo>
                  <a:pt x="0" y="1947792"/>
                </a:lnTo>
                <a:lnTo>
                  <a:pt x="0" y="0"/>
                </a:lnTo>
                <a:close/>
              </a:path>
            </a:pathLst>
          </a:custGeom>
          <a:blipFill rotWithShape="1">
            <a:blip r:embed="rId4">
              <a:alphaModFix/>
            </a:blip>
            <a:stretch>
              <a:fillRect/>
            </a:stretch>
          </a:blipFill>
          <a:ln>
            <a:noFill/>
          </a:ln>
        </p:spPr>
      </p:sp>
      <p:sp>
        <p:nvSpPr>
          <p:cNvPr id="808" name="Google Shape;808;p14"/>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809" name="Google Shape;809;p14"/>
          <p:cNvGrpSpPr/>
          <p:nvPr/>
        </p:nvGrpSpPr>
        <p:grpSpPr>
          <a:xfrm>
            <a:off x="6203135" y="404247"/>
            <a:ext cx="11151698" cy="2963664"/>
            <a:chOff x="0" y="-38100"/>
            <a:chExt cx="2974500" cy="790500"/>
          </a:xfrm>
        </p:grpSpPr>
        <p:sp>
          <p:nvSpPr>
            <p:cNvPr id="810" name="Google Shape;810;p14"/>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14"/>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2" name="Google Shape;812;p14"/>
          <p:cNvGrpSpPr/>
          <p:nvPr/>
        </p:nvGrpSpPr>
        <p:grpSpPr>
          <a:xfrm>
            <a:off x="6597791" y="778354"/>
            <a:ext cx="10403839" cy="2198120"/>
            <a:chOff x="0" y="-38100"/>
            <a:chExt cx="2775023" cy="586306"/>
          </a:xfrm>
        </p:grpSpPr>
        <p:sp>
          <p:nvSpPr>
            <p:cNvPr id="813" name="Google Shape;813;p14"/>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14"/>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15" name="Google Shape;815;p14"/>
          <p:cNvSpPr txBox="1"/>
          <p:nvPr/>
        </p:nvSpPr>
        <p:spPr>
          <a:xfrm>
            <a:off x="6777000" y="1234450"/>
            <a:ext cx="10007700" cy="14283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2900" b="1"/>
              <a:t>At this university, if students happen to step on the block ‘M,’ legend dictates they must run naked across campus. It’s unknown if famous alumni like Tom Brady, Larry Page and Gerald Ford participated in this tradition.</a:t>
            </a:r>
            <a:endParaRPr sz="2700" b="1"/>
          </a:p>
        </p:txBody>
      </p:sp>
      <p:grpSp>
        <p:nvGrpSpPr>
          <p:cNvPr id="816" name="Google Shape;816;p14"/>
          <p:cNvGrpSpPr/>
          <p:nvPr/>
        </p:nvGrpSpPr>
        <p:grpSpPr>
          <a:xfrm>
            <a:off x="6203135" y="3600922"/>
            <a:ext cx="11151698" cy="2963664"/>
            <a:chOff x="0" y="-38100"/>
            <a:chExt cx="2974500" cy="790500"/>
          </a:xfrm>
        </p:grpSpPr>
        <p:sp>
          <p:nvSpPr>
            <p:cNvPr id="817" name="Google Shape;817;p14"/>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14"/>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9" name="Google Shape;819;p14"/>
          <p:cNvGrpSpPr/>
          <p:nvPr/>
        </p:nvGrpSpPr>
        <p:grpSpPr>
          <a:xfrm>
            <a:off x="6597791" y="3975029"/>
            <a:ext cx="10403839" cy="2198120"/>
            <a:chOff x="0" y="-38100"/>
            <a:chExt cx="2775023" cy="586306"/>
          </a:xfrm>
        </p:grpSpPr>
        <p:sp>
          <p:nvSpPr>
            <p:cNvPr id="820" name="Google Shape;820;p14"/>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4"/>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2" name="Google Shape;822;p14"/>
          <p:cNvSpPr txBox="1"/>
          <p:nvPr/>
        </p:nvSpPr>
        <p:spPr>
          <a:xfrm>
            <a:off x="6786375" y="4303938"/>
            <a:ext cx="10148400" cy="1772793"/>
          </a:xfrm>
          <a:prstGeom prst="rect">
            <a:avLst/>
          </a:prstGeom>
          <a:noFill/>
          <a:ln>
            <a:noFill/>
          </a:ln>
        </p:spPr>
        <p:txBody>
          <a:bodyPr spcFirstLastPara="1" wrap="square" lIns="0" tIns="0" rIns="0" bIns="0" anchor="t" anchorCtr="0">
            <a:spAutoFit/>
          </a:bodyPr>
          <a:lstStyle/>
          <a:p>
            <a:pPr algn="ctr">
              <a:lnSpc>
                <a:spcPct val="80000"/>
              </a:lnSpc>
            </a:pPr>
            <a:r>
              <a:rPr lang="en-PH" sz="3600" b="1" dirty="0">
                <a:solidFill>
                  <a:srgbClr val="000000"/>
                </a:solidFill>
                <a:effectLst/>
                <a:latin typeface="Arial" panose="020B0604020202020204" pitchFamily="34" charset="0"/>
                <a:cs typeface="Arial" panose="020B0604020202020204" pitchFamily="34" charset="0"/>
              </a:rPr>
              <a:t>Students at this fictional school are prone to break into song and dance, especially amongst groups like the T-Birds and the</a:t>
            </a:r>
          </a:p>
          <a:p>
            <a:pPr algn="ctr">
              <a:lnSpc>
                <a:spcPct val="80000"/>
              </a:lnSpc>
            </a:pPr>
            <a:r>
              <a:rPr lang="en-PH" sz="3600" b="1" dirty="0">
                <a:solidFill>
                  <a:srgbClr val="000000"/>
                </a:solidFill>
                <a:effectLst/>
                <a:latin typeface="Arial" panose="020B0604020202020204" pitchFamily="34" charset="0"/>
                <a:cs typeface="Arial" panose="020B0604020202020204" pitchFamily="34" charset="0"/>
              </a:rPr>
              <a:t>Pink</a:t>
            </a:r>
            <a:r>
              <a:rPr lang="en-PH" sz="3600" b="1" dirty="0">
                <a:latin typeface="Arial" panose="020B0604020202020204" pitchFamily="34" charset="0"/>
                <a:cs typeface="Arial" panose="020B0604020202020204" pitchFamily="34" charset="0"/>
              </a:rPr>
              <a:t> </a:t>
            </a:r>
            <a:r>
              <a:rPr lang="en-PH" sz="3600" b="1" dirty="0">
                <a:solidFill>
                  <a:srgbClr val="000000"/>
                </a:solidFill>
                <a:effectLst/>
                <a:latin typeface="Arial" panose="020B0604020202020204" pitchFamily="34" charset="0"/>
                <a:cs typeface="Arial" panose="020B0604020202020204" pitchFamily="34" charset="0"/>
              </a:rPr>
              <a:t>Ladies.</a:t>
            </a:r>
          </a:p>
        </p:txBody>
      </p:sp>
      <p:grpSp>
        <p:nvGrpSpPr>
          <p:cNvPr id="823" name="Google Shape;823;p14"/>
          <p:cNvGrpSpPr/>
          <p:nvPr/>
        </p:nvGrpSpPr>
        <p:grpSpPr>
          <a:xfrm>
            <a:off x="6205835" y="6797597"/>
            <a:ext cx="11151698" cy="2963664"/>
            <a:chOff x="0" y="-38100"/>
            <a:chExt cx="2974500" cy="790500"/>
          </a:xfrm>
        </p:grpSpPr>
        <p:sp>
          <p:nvSpPr>
            <p:cNvPr id="824" name="Google Shape;824;p14"/>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4"/>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6" name="Google Shape;826;p14"/>
          <p:cNvGrpSpPr/>
          <p:nvPr/>
        </p:nvGrpSpPr>
        <p:grpSpPr>
          <a:xfrm>
            <a:off x="6600491" y="7171704"/>
            <a:ext cx="10403839" cy="2198120"/>
            <a:chOff x="0" y="-38100"/>
            <a:chExt cx="2775023" cy="586306"/>
          </a:xfrm>
        </p:grpSpPr>
        <p:sp>
          <p:nvSpPr>
            <p:cNvPr id="827" name="Google Shape;827;p14"/>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14"/>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9" name="Google Shape;829;p14"/>
          <p:cNvSpPr txBox="1"/>
          <p:nvPr/>
        </p:nvSpPr>
        <p:spPr>
          <a:xfrm>
            <a:off x="6786375" y="7686350"/>
            <a:ext cx="10078200" cy="12930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500" b="1" dirty="0"/>
              <a:t>Located about 60 miles outside of London, this renowned university is known as the oldest university in the English-speaking world.</a:t>
            </a:r>
            <a:endParaRPr sz="35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833"/>
        <p:cNvGrpSpPr/>
        <p:nvPr/>
      </p:nvGrpSpPr>
      <p:grpSpPr>
        <a:xfrm>
          <a:off x="0" y="0"/>
          <a:ext cx="0" cy="0"/>
          <a:chOff x="0" y="0"/>
          <a:chExt cx="0" cy="0"/>
        </a:xfrm>
      </p:grpSpPr>
      <p:pic>
        <p:nvPicPr>
          <p:cNvPr id="834" name="Google Shape;834;g2b8f2e37e38_0_539"/>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835" name="Google Shape;835;g2b8f2e37e38_0_539"/>
          <p:cNvGrpSpPr/>
          <p:nvPr/>
        </p:nvGrpSpPr>
        <p:grpSpPr>
          <a:xfrm>
            <a:off x="690188" y="402426"/>
            <a:ext cx="5056332" cy="5786476"/>
            <a:chOff x="0" y="-38100"/>
            <a:chExt cx="1331700" cy="1524000"/>
          </a:xfrm>
        </p:grpSpPr>
        <p:sp>
          <p:nvSpPr>
            <p:cNvPr id="836" name="Google Shape;836;g2b8f2e37e38_0_539"/>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g2b8f2e37e38_0_539"/>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38" name="Google Shape;838;g2b8f2e37e38_0_539"/>
          <p:cNvGrpSpPr/>
          <p:nvPr/>
        </p:nvGrpSpPr>
        <p:grpSpPr>
          <a:xfrm>
            <a:off x="936728" y="614965"/>
            <a:ext cx="4551724" cy="5326576"/>
            <a:chOff x="0" y="-38100"/>
            <a:chExt cx="1198800" cy="1402875"/>
          </a:xfrm>
        </p:grpSpPr>
        <p:sp>
          <p:nvSpPr>
            <p:cNvPr id="839" name="Google Shape;839;g2b8f2e37e38_0_539"/>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g2b8f2e37e38_0_539"/>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1" name="Google Shape;841;g2b8f2e37e38_0_539"/>
          <p:cNvSpPr/>
          <p:nvPr/>
        </p:nvSpPr>
        <p:spPr>
          <a:xfrm>
            <a:off x="2018355" y="1028700"/>
            <a:ext cx="2170242" cy="1947792"/>
          </a:xfrm>
          <a:custGeom>
            <a:avLst/>
            <a:gdLst/>
            <a:ahLst/>
            <a:cxnLst/>
            <a:rect l="l" t="t" r="r" b="b"/>
            <a:pathLst>
              <a:path w="2170242" h="1947792" extrusionOk="0">
                <a:moveTo>
                  <a:pt x="0" y="0"/>
                </a:moveTo>
                <a:lnTo>
                  <a:pt x="2170242" y="0"/>
                </a:lnTo>
                <a:lnTo>
                  <a:pt x="2170242" y="1947792"/>
                </a:lnTo>
                <a:lnTo>
                  <a:pt x="0" y="1947792"/>
                </a:lnTo>
                <a:lnTo>
                  <a:pt x="0" y="0"/>
                </a:lnTo>
                <a:close/>
              </a:path>
            </a:pathLst>
          </a:custGeom>
          <a:blipFill rotWithShape="1">
            <a:blip r:embed="rId4">
              <a:alphaModFix/>
            </a:blip>
            <a:stretch>
              <a:fillRect/>
            </a:stretch>
          </a:blipFill>
          <a:ln>
            <a:noFill/>
          </a:ln>
        </p:spPr>
      </p:sp>
      <p:sp>
        <p:nvSpPr>
          <p:cNvPr id="842" name="Google Shape;842;g2b8f2e37e38_0_539"/>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843" name="Google Shape;843;g2b8f2e37e38_0_539"/>
          <p:cNvGrpSpPr/>
          <p:nvPr/>
        </p:nvGrpSpPr>
        <p:grpSpPr>
          <a:xfrm>
            <a:off x="6203125" y="404256"/>
            <a:ext cx="11151698" cy="8930516"/>
            <a:chOff x="0" y="-38100"/>
            <a:chExt cx="2974500" cy="790500"/>
          </a:xfrm>
        </p:grpSpPr>
        <p:sp>
          <p:nvSpPr>
            <p:cNvPr id="844" name="Google Shape;844;g2b8f2e37e38_0_539"/>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g2b8f2e37e38_0_539"/>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6" name="Google Shape;846;g2b8f2e37e38_0_539"/>
          <p:cNvGrpSpPr/>
          <p:nvPr/>
        </p:nvGrpSpPr>
        <p:grpSpPr>
          <a:xfrm>
            <a:off x="6577050" y="614976"/>
            <a:ext cx="10403839" cy="8359082"/>
            <a:chOff x="0" y="-38100"/>
            <a:chExt cx="2775023" cy="586306"/>
          </a:xfrm>
        </p:grpSpPr>
        <p:sp>
          <p:nvSpPr>
            <p:cNvPr id="847" name="Google Shape;847;g2b8f2e37e38_0_539"/>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g2b8f2e37e38_0_539"/>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9" name="Google Shape;849;g2b8f2e37e38_0_539"/>
          <p:cNvSpPr/>
          <p:nvPr/>
        </p:nvSpPr>
        <p:spPr>
          <a:xfrm>
            <a:off x="11154750" y="375268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850" name="Google Shape;850;g2b8f2e37e38_0_539"/>
          <p:cNvSpPr txBox="1"/>
          <p:nvPr/>
        </p:nvSpPr>
        <p:spPr>
          <a:xfrm>
            <a:off x="7406924" y="5520149"/>
            <a:ext cx="87441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6000" b="1" i="1">
                <a:solidFill>
                  <a:schemeClr val="dk1"/>
                </a:solidFill>
              </a:rPr>
              <a:t>University of Michigan</a:t>
            </a:r>
            <a:endParaRPr sz="3600" b="1" i="1">
              <a:solidFill>
                <a:schemeClr val="dk1"/>
              </a:solidFill>
            </a:endParaRPr>
          </a:p>
        </p:txBody>
      </p:sp>
      <p:sp>
        <p:nvSpPr>
          <p:cNvPr id="851" name="Google Shape;851;g2b8f2e37e38_0_539"/>
          <p:cNvSpPr txBox="1"/>
          <p:nvPr/>
        </p:nvSpPr>
        <p:spPr>
          <a:xfrm>
            <a:off x="942479" y="3274366"/>
            <a:ext cx="4551300" cy="25671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7</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MIXING</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THINGS UP </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endParaRPr sz="5000" b="1" i="0" u="none" strike="noStrike" cap="none">
              <a:solidFill>
                <a:srgbClr val="000000"/>
              </a:solidFill>
              <a:latin typeface="Arial"/>
              <a:ea typeface="Arial"/>
              <a:cs typeface="Arial"/>
              <a:sym typeface="Arial"/>
            </a:endParaRPr>
          </a:p>
        </p:txBody>
      </p:sp>
      <p:sp>
        <p:nvSpPr>
          <p:cNvPr id="852" name="Google Shape;852;g2b8f2e37e38_0_539"/>
          <p:cNvSpPr txBox="1"/>
          <p:nvPr/>
        </p:nvSpPr>
        <p:spPr>
          <a:xfrm>
            <a:off x="936728" y="52779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5 POINTS EACH</a:t>
            </a:r>
            <a:endParaRPr sz="1400" b="1" i="1"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856"/>
        <p:cNvGrpSpPr/>
        <p:nvPr/>
      </p:nvGrpSpPr>
      <p:grpSpPr>
        <a:xfrm>
          <a:off x="0" y="0"/>
          <a:ext cx="0" cy="0"/>
          <a:chOff x="0" y="0"/>
          <a:chExt cx="0" cy="0"/>
        </a:xfrm>
      </p:grpSpPr>
      <p:pic>
        <p:nvPicPr>
          <p:cNvPr id="857" name="Google Shape;857;g2b8f2e37e38_0_585"/>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858" name="Google Shape;858;g2b8f2e37e38_0_585"/>
          <p:cNvGrpSpPr/>
          <p:nvPr/>
        </p:nvGrpSpPr>
        <p:grpSpPr>
          <a:xfrm>
            <a:off x="690188" y="402426"/>
            <a:ext cx="5056332" cy="5786476"/>
            <a:chOff x="0" y="-38100"/>
            <a:chExt cx="1331700" cy="1524000"/>
          </a:xfrm>
        </p:grpSpPr>
        <p:sp>
          <p:nvSpPr>
            <p:cNvPr id="859" name="Google Shape;859;g2b8f2e37e38_0_585"/>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g2b8f2e37e38_0_585"/>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61" name="Google Shape;861;g2b8f2e37e38_0_585"/>
          <p:cNvGrpSpPr/>
          <p:nvPr/>
        </p:nvGrpSpPr>
        <p:grpSpPr>
          <a:xfrm>
            <a:off x="936728" y="614965"/>
            <a:ext cx="4551724" cy="5326576"/>
            <a:chOff x="0" y="-38100"/>
            <a:chExt cx="1198800" cy="1402875"/>
          </a:xfrm>
        </p:grpSpPr>
        <p:sp>
          <p:nvSpPr>
            <p:cNvPr id="862" name="Google Shape;862;g2b8f2e37e38_0_585"/>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g2b8f2e37e38_0_585"/>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64" name="Google Shape;864;g2b8f2e37e38_0_585"/>
          <p:cNvSpPr txBox="1"/>
          <p:nvPr/>
        </p:nvSpPr>
        <p:spPr>
          <a:xfrm>
            <a:off x="942479" y="3274366"/>
            <a:ext cx="4551300" cy="25671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7</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MIXING</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THINGS UP </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endParaRPr sz="5000" b="1" i="0" u="none" strike="noStrike" cap="none">
              <a:solidFill>
                <a:srgbClr val="000000"/>
              </a:solidFill>
              <a:latin typeface="Arial"/>
              <a:ea typeface="Arial"/>
              <a:cs typeface="Arial"/>
              <a:sym typeface="Arial"/>
            </a:endParaRPr>
          </a:p>
        </p:txBody>
      </p:sp>
      <p:sp>
        <p:nvSpPr>
          <p:cNvPr id="865" name="Google Shape;865;g2b8f2e37e38_0_585"/>
          <p:cNvSpPr txBox="1"/>
          <p:nvPr/>
        </p:nvSpPr>
        <p:spPr>
          <a:xfrm>
            <a:off x="936728" y="52779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5 POINTS EACH</a:t>
            </a:r>
            <a:endParaRPr sz="1400" b="1" i="1" u="none" strike="noStrike" cap="none">
              <a:solidFill>
                <a:srgbClr val="000000"/>
              </a:solidFill>
              <a:latin typeface="Arial"/>
              <a:ea typeface="Arial"/>
              <a:cs typeface="Arial"/>
              <a:sym typeface="Arial"/>
            </a:endParaRPr>
          </a:p>
        </p:txBody>
      </p:sp>
      <p:sp>
        <p:nvSpPr>
          <p:cNvPr id="866" name="Google Shape;866;g2b8f2e37e38_0_585"/>
          <p:cNvSpPr/>
          <p:nvPr/>
        </p:nvSpPr>
        <p:spPr>
          <a:xfrm>
            <a:off x="2018355" y="1028700"/>
            <a:ext cx="2170242" cy="1947792"/>
          </a:xfrm>
          <a:custGeom>
            <a:avLst/>
            <a:gdLst/>
            <a:ahLst/>
            <a:cxnLst/>
            <a:rect l="l" t="t" r="r" b="b"/>
            <a:pathLst>
              <a:path w="2170242" h="1947792" extrusionOk="0">
                <a:moveTo>
                  <a:pt x="0" y="0"/>
                </a:moveTo>
                <a:lnTo>
                  <a:pt x="2170242" y="0"/>
                </a:lnTo>
                <a:lnTo>
                  <a:pt x="2170242" y="1947792"/>
                </a:lnTo>
                <a:lnTo>
                  <a:pt x="0" y="1947792"/>
                </a:lnTo>
                <a:lnTo>
                  <a:pt x="0" y="0"/>
                </a:lnTo>
                <a:close/>
              </a:path>
            </a:pathLst>
          </a:custGeom>
          <a:blipFill rotWithShape="1">
            <a:blip r:embed="rId4">
              <a:alphaModFix/>
            </a:blip>
            <a:stretch>
              <a:fillRect/>
            </a:stretch>
          </a:blipFill>
          <a:ln>
            <a:noFill/>
          </a:ln>
        </p:spPr>
      </p:sp>
      <p:sp>
        <p:nvSpPr>
          <p:cNvPr id="867" name="Google Shape;867;g2b8f2e37e38_0_585"/>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868" name="Google Shape;868;g2b8f2e37e38_0_585"/>
          <p:cNvGrpSpPr/>
          <p:nvPr/>
        </p:nvGrpSpPr>
        <p:grpSpPr>
          <a:xfrm>
            <a:off x="6203125" y="404256"/>
            <a:ext cx="11151698" cy="8930516"/>
            <a:chOff x="0" y="-38100"/>
            <a:chExt cx="2974500" cy="790500"/>
          </a:xfrm>
        </p:grpSpPr>
        <p:sp>
          <p:nvSpPr>
            <p:cNvPr id="869" name="Google Shape;869;g2b8f2e37e38_0_585"/>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g2b8f2e37e38_0_585"/>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71" name="Google Shape;871;g2b8f2e37e38_0_585"/>
          <p:cNvGrpSpPr/>
          <p:nvPr/>
        </p:nvGrpSpPr>
        <p:grpSpPr>
          <a:xfrm>
            <a:off x="6577050" y="614976"/>
            <a:ext cx="10403839" cy="8359082"/>
            <a:chOff x="0" y="-38100"/>
            <a:chExt cx="2775023" cy="586306"/>
          </a:xfrm>
        </p:grpSpPr>
        <p:sp>
          <p:nvSpPr>
            <p:cNvPr id="872" name="Google Shape;872;g2b8f2e37e38_0_585"/>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g2b8f2e37e38_0_585"/>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74" name="Google Shape;874;g2b8f2e37e38_0_585"/>
          <p:cNvSpPr/>
          <p:nvPr/>
        </p:nvSpPr>
        <p:spPr>
          <a:xfrm>
            <a:off x="11154750" y="367648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875" name="Google Shape;875;g2b8f2e37e38_0_585"/>
          <p:cNvSpPr txBox="1"/>
          <p:nvPr/>
        </p:nvSpPr>
        <p:spPr>
          <a:xfrm>
            <a:off x="7406924" y="5443949"/>
            <a:ext cx="8744100" cy="1846659"/>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6000" b="1" i="1" dirty="0">
                <a:solidFill>
                  <a:schemeClr val="dk1"/>
                </a:solidFill>
              </a:rPr>
              <a:t>Rydell High School (from Grease)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157"/>
        <p:cNvGrpSpPr/>
        <p:nvPr/>
      </p:nvGrpSpPr>
      <p:grpSpPr>
        <a:xfrm>
          <a:off x="0" y="0"/>
          <a:ext cx="0" cy="0"/>
          <a:chOff x="0" y="0"/>
          <a:chExt cx="0" cy="0"/>
        </a:xfrm>
      </p:grpSpPr>
      <p:pic>
        <p:nvPicPr>
          <p:cNvPr id="158" name="Google Shape;158;g2b8f2e37e38_0_7"/>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159" name="Google Shape;159;g2b8f2e37e38_0_7"/>
          <p:cNvGrpSpPr/>
          <p:nvPr/>
        </p:nvGrpSpPr>
        <p:grpSpPr>
          <a:xfrm>
            <a:off x="690188" y="402426"/>
            <a:ext cx="5056332" cy="5786476"/>
            <a:chOff x="0" y="-38100"/>
            <a:chExt cx="1331700" cy="1524000"/>
          </a:xfrm>
        </p:grpSpPr>
        <p:sp>
          <p:nvSpPr>
            <p:cNvPr id="160" name="Google Shape;160;g2b8f2e37e38_0_7"/>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b8f2e37e38_0_7"/>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2" name="Google Shape;162;g2b8f2e37e38_0_7"/>
          <p:cNvGrpSpPr/>
          <p:nvPr/>
        </p:nvGrpSpPr>
        <p:grpSpPr>
          <a:xfrm>
            <a:off x="936728" y="614965"/>
            <a:ext cx="4551724" cy="5326576"/>
            <a:chOff x="0" y="-38100"/>
            <a:chExt cx="1198800" cy="1402875"/>
          </a:xfrm>
        </p:grpSpPr>
        <p:sp>
          <p:nvSpPr>
            <p:cNvPr id="163" name="Google Shape;163;g2b8f2e37e38_0_7"/>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2b8f2e37e38_0_7"/>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5" name="Google Shape;165;g2b8f2e37e38_0_7"/>
          <p:cNvSpPr txBox="1"/>
          <p:nvPr/>
        </p:nvSpPr>
        <p:spPr>
          <a:xfrm>
            <a:off x="936728" y="3206561"/>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1</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GET YOUR</a:t>
            </a:r>
            <a:endParaRPr sz="60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FEET WET</a:t>
            </a:r>
            <a:endParaRPr sz="1400" b="1" i="0" u="none" strike="noStrike" cap="none">
              <a:solidFill>
                <a:srgbClr val="000000"/>
              </a:solidFill>
              <a:latin typeface="Arial"/>
              <a:ea typeface="Arial"/>
              <a:cs typeface="Arial"/>
              <a:sym typeface="Arial"/>
            </a:endParaRPr>
          </a:p>
        </p:txBody>
      </p:sp>
      <p:sp>
        <p:nvSpPr>
          <p:cNvPr id="166" name="Google Shape;166;g2b8f2e37e38_0_7"/>
          <p:cNvSpPr/>
          <p:nvPr/>
        </p:nvSpPr>
        <p:spPr>
          <a:xfrm rot="1816621" flipH="1">
            <a:off x="2335743" y="735250"/>
            <a:ext cx="1763898" cy="2332427"/>
          </a:xfrm>
          <a:custGeom>
            <a:avLst/>
            <a:gdLst/>
            <a:ahLst/>
            <a:cxnLst/>
            <a:rect l="l" t="t" r="r" b="b"/>
            <a:pathLst>
              <a:path w="1761039" h="2328646" extrusionOk="0">
                <a:moveTo>
                  <a:pt x="1761038" y="0"/>
                </a:moveTo>
                <a:lnTo>
                  <a:pt x="0" y="0"/>
                </a:lnTo>
                <a:lnTo>
                  <a:pt x="0" y="2328646"/>
                </a:lnTo>
                <a:lnTo>
                  <a:pt x="1761038" y="2328646"/>
                </a:lnTo>
                <a:lnTo>
                  <a:pt x="1761038" y="0"/>
                </a:lnTo>
                <a:close/>
              </a:path>
            </a:pathLst>
          </a:custGeom>
          <a:blipFill rotWithShape="1">
            <a:blip r:embed="rId4">
              <a:alphaModFix/>
            </a:blip>
            <a:stretch>
              <a:fillRect/>
            </a:stretch>
          </a:blipFill>
          <a:ln>
            <a:noFill/>
          </a:ln>
        </p:spPr>
      </p:sp>
      <p:sp>
        <p:nvSpPr>
          <p:cNvPr id="167" name="Google Shape;167;g2b8f2e37e38_0_7"/>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2 POINTS EACH</a:t>
            </a:r>
            <a:endParaRPr sz="1400" b="1" i="1" u="none" strike="noStrike" cap="none">
              <a:solidFill>
                <a:srgbClr val="000000"/>
              </a:solidFill>
              <a:latin typeface="Arial"/>
              <a:ea typeface="Arial"/>
              <a:cs typeface="Arial"/>
              <a:sym typeface="Arial"/>
            </a:endParaRPr>
          </a:p>
        </p:txBody>
      </p:sp>
      <p:grpSp>
        <p:nvGrpSpPr>
          <p:cNvPr id="168" name="Google Shape;168;g2b8f2e37e38_0_7"/>
          <p:cNvGrpSpPr/>
          <p:nvPr/>
        </p:nvGrpSpPr>
        <p:grpSpPr>
          <a:xfrm>
            <a:off x="6203125" y="404256"/>
            <a:ext cx="11151698" cy="8930516"/>
            <a:chOff x="0" y="-38100"/>
            <a:chExt cx="2974500" cy="790500"/>
          </a:xfrm>
        </p:grpSpPr>
        <p:sp>
          <p:nvSpPr>
            <p:cNvPr id="169" name="Google Shape;169;g2b8f2e37e38_0_7"/>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2b8f2e37e38_0_7"/>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1" name="Google Shape;171;g2b8f2e37e38_0_7"/>
          <p:cNvGrpSpPr/>
          <p:nvPr/>
        </p:nvGrpSpPr>
        <p:grpSpPr>
          <a:xfrm>
            <a:off x="6577050" y="614976"/>
            <a:ext cx="10403839" cy="8359082"/>
            <a:chOff x="0" y="-38100"/>
            <a:chExt cx="2775023" cy="586306"/>
          </a:xfrm>
        </p:grpSpPr>
        <p:sp>
          <p:nvSpPr>
            <p:cNvPr id="172" name="Google Shape;172;g2b8f2e37e38_0_7"/>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b8f2e37e38_0_7"/>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4" name="Google Shape;174;g2b8f2e37e38_0_7"/>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
        <p:nvSpPr>
          <p:cNvPr id="175" name="Google Shape;175;g2b8f2e37e38_0_7"/>
          <p:cNvSpPr/>
          <p:nvPr/>
        </p:nvSpPr>
        <p:spPr>
          <a:xfrm>
            <a:off x="11098325" y="373428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176" name="Google Shape;176;g2b8f2e37e38_0_7"/>
          <p:cNvSpPr txBox="1"/>
          <p:nvPr/>
        </p:nvSpPr>
        <p:spPr>
          <a:xfrm>
            <a:off x="7093275" y="5472900"/>
            <a:ext cx="9371400" cy="923400"/>
          </a:xfrm>
          <a:prstGeom prst="rect">
            <a:avLst/>
          </a:prstGeom>
          <a:noFill/>
          <a:ln>
            <a:noFill/>
          </a:ln>
        </p:spPr>
        <p:txBody>
          <a:bodyPr spcFirstLastPara="1" wrap="square" lIns="0" tIns="0" rIns="0" bIns="0" anchor="t" anchorCtr="0">
            <a:spAutoFit/>
          </a:bodyPr>
          <a:lstStyle/>
          <a:p>
            <a:pPr marL="0" marR="0" lvl="0" indent="0" algn="ctr" rtl="0">
              <a:lnSpc>
                <a:spcPct val="116999"/>
              </a:lnSpc>
              <a:spcBef>
                <a:spcPts val="0"/>
              </a:spcBef>
              <a:spcAft>
                <a:spcPts val="0"/>
              </a:spcAft>
              <a:buClr>
                <a:srgbClr val="000000"/>
              </a:buClr>
              <a:buSzPts val="3500"/>
              <a:buFont typeface="Arial"/>
              <a:buNone/>
            </a:pPr>
            <a:r>
              <a:rPr lang="en-US" sz="6000" b="1" i="1"/>
              <a:t>Food Network</a:t>
            </a:r>
            <a:endParaRPr sz="3600" b="1" i="1"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879"/>
        <p:cNvGrpSpPr/>
        <p:nvPr/>
      </p:nvGrpSpPr>
      <p:grpSpPr>
        <a:xfrm>
          <a:off x="0" y="0"/>
          <a:ext cx="0" cy="0"/>
          <a:chOff x="0" y="0"/>
          <a:chExt cx="0" cy="0"/>
        </a:xfrm>
      </p:grpSpPr>
      <p:pic>
        <p:nvPicPr>
          <p:cNvPr id="880" name="Google Shape;880;g2b8f2e37e38_0_610"/>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881" name="Google Shape;881;g2b8f2e37e38_0_610"/>
          <p:cNvGrpSpPr/>
          <p:nvPr/>
        </p:nvGrpSpPr>
        <p:grpSpPr>
          <a:xfrm>
            <a:off x="690188" y="402426"/>
            <a:ext cx="5056332" cy="5786476"/>
            <a:chOff x="0" y="-38100"/>
            <a:chExt cx="1331700" cy="1524000"/>
          </a:xfrm>
        </p:grpSpPr>
        <p:sp>
          <p:nvSpPr>
            <p:cNvPr id="882" name="Google Shape;882;g2b8f2e37e38_0_610"/>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g2b8f2e37e38_0_610"/>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4" name="Google Shape;884;g2b8f2e37e38_0_610"/>
          <p:cNvGrpSpPr/>
          <p:nvPr/>
        </p:nvGrpSpPr>
        <p:grpSpPr>
          <a:xfrm>
            <a:off x="936728" y="614965"/>
            <a:ext cx="4551724" cy="5326576"/>
            <a:chOff x="0" y="-38100"/>
            <a:chExt cx="1198800" cy="1402875"/>
          </a:xfrm>
        </p:grpSpPr>
        <p:sp>
          <p:nvSpPr>
            <p:cNvPr id="885" name="Google Shape;885;g2b8f2e37e38_0_610"/>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g2b8f2e37e38_0_610"/>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87" name="Google Shape;887;g2b8f2e37e38_0_610"/>
          <p:cNvSpPr txBox="1"/>
          <p:nvPr/>
        </p:nvSpPr>
        <p:spPr>
          <a:xfrm>
            <a:off x="942479" y="3274366"/>
            <a:ext cx="4551300" cy="25671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7</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MIXING</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THINGS UP </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5000"/>
              <a:buFont typeface="Arial"/>
              <a:buNone/>
            </a:pPr>
            <a:endParaRPr sz="5000" b="1" i="0" u="none" strike="noStrike" cap="none">
              <a:solidFill>
                <a:srgbClr val="000000"/>
              </a:solidFill>
              <a:latin typeface="Arial"/>
              <a:ea typeface="Arial"/>
              <a:cs typeface="Arial"/>
              <a:sym typeface="Arial"/>
            </a:endParaRPr>
          </a:p>
        </p:txBody>
      </p:sp>
      <p:sp>
        <p:nvSpPr>
          <p:cNvPr id="888" name="Google Shape;888;g2b8f2e37e38_0_610"/>
          <p:cNvSpPr txBox="1"/>
          <p:nvPr/>
        </p:nvSpPr>
        <p:spPr>
          <a:xfrm>
            <a:off x="936728" y="5277963"/>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5 POINTS EACH</a:t>
            </a:r>
            <a:endParaRPr sz="1400" b="1" i="1" u="none" strike="noStrike" cap="none">
              <a:solidFill>
                <a:srgbClr val="000000"/>
              </a:solidFill>
              <a:latin typeface="Arial"/>
              <a:ea typeface="Arial"/>
              <a:cs typeface="Arial"/>
              <a:sym typeface="Arial"/>
            </a:endParaRPr>
          </a:p>
        </p:txBody>
      </p:sp>
      <p:sp>
        <p:nvSpPr>
          <p:cNvPr id="889" name="Google Shape;889;g2b8f2e37e38_0_610"/>
          <p:cNvSpPr/>
          <p:nvPr/>
        </p:nvSpPr>
        <p:spPr>
          <a:xfrm>
            <a:off x="2018355" y="1028700"/>
            <a:ext cx="2170242" cy="1947792"/>
          </a:xfrm>
          <a:custGeom>
            <a:avLst/>
            <a:gdLst/>
            <a:ahLst/>
            <a:cxnLst/>
            <a:rect l="l" t="t" r="r" b="b"/>
            <a:pathLst>
              <a:path w="2170242" h="1947792" extrusionOk="0">
                <a:moveTo>
                  <a:pt x="0" y="0"/>
                </a:moveTo>
                <a:lnTo>
                  <a:pt x="2170242" y="0"/>
                </a:lnTo>
                <a:lnTo>
                  <a:pt x="2170242" y="1947792"/>
                </a:lnTo>
                <a:lnTo>
                  <a:pt x="0" y="1947792"/>
                </a:lnTo>
                <a:lnTo>
                  <a:pt x="0" y="0"/>
                </a:lnTo>
                <a:close/>
              </a:path>
            </a:pathLst>
          </a:custGeom>
          <a:blipFill rotWithShape="1">
            <a:blip r:embed="rId4">
              <a:alphaModFix/>
            </a:blip>
            <a:stretch>
              <a:fillRect/>
            </a:stretch>
          </a:blipFill>
          <a:ln>
            <a:noFill/>
          </a:ln>
        </p:spPr>
      </p:sp>
      <p:sp>
        <p:nvSpPr>
          <p:cNvPr id="890" name="Google Shape;890;g2b8f2e37e38_0_610"/>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grpSp>
        <p:nvGrpSpPr>
          <p:cNvPr id="891" name="Google Shape;891;g2b8f2e37e38_0_610"/>
          <p:cNvGrpSpPr/>
          <p:nvPr/>
        </p:nvGrpSpPr>
        <p:grpSpPr>
          <a:xfrm>
            <a:off x="6203125" y="404256"/>
            <a:ext cx="11151698" cy="8930516"/>
            <a:chOff x="0" y="-38100"/>
            <a:chExt cx="2974500" cy="790500"/>
          </a:xfrm>
        </p:grpSpPr>
        <p:sp>
          <p:nvSpPr>
            <p:cNvPr id="892" name="Google Shape;892;g2b8f2e37e38_0_610"/>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g2b8f2e37e38_0_610"/>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94" name="Google Shape;894;g2b8f2e37e38_0_610"/>
          <p:cNvGrpSpPr/>
          <p:nvPr/>
        </p:nvGrpSpPr>
        <p:grpSpPr>
          <a:xfrm>
            <a:off x="6577050" y="614976"/>
            <a:ext cx="10403839" cy="8359082"/>
            <a:chOff x="0" y="-38100"/>
            <a:chExt cx="2775023" cy="586306"/>
          </a:xfrm>
        </p:grpSpPr>
        <p:sp>
          <p:nvSpPr>
            <p:cNvPr id="895" name="Google Shape;895;g2b8f2e37e38_0_610"/>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g2b8f2e37e38_0_610"/>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97" name="Google Shape;897;g2b8f2e37e38_0_610"/>
          <p:cNvSpPr/>
          <p:nvPr/>
        </p:nvSpPr>
        <p:spPr>
          <a:xfrm>
            <a:off x="11154750" y="367648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898" name="Google Shape;898;g2b8f2e37e38_0_610"/>
          <p:cNvSpPr txBox="1"/>
          <p:nvPr/>
        </p:nvSpPr>
        <p:spPr>
          <a:xfrm>
            <a:off x="7406924" y="5443949"/>
            <a:ext cx="87441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6000" b="1" i="1">
                <a:solidFill>
                  <a:schemeClr val="dk1"/>
                </a:solidFill>
              </a:rPr>
              <a:t>University of Oxford</a:t>
            </a:r>
            <a:endParaRPr sz="3600" b="1" i="1">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902"/>
        <p:cNvGrpSpPr/>
        <p:nvPr/>
      </p:nvGrpSpPr>
      <p:grpSpPr>
        <a:xfrm>
          <a:off x="0" y="0"/>
          <a:ext cx="0" cy="0"/>
          <a:chOff x="0" y="0"/>
          <a:chExt cx="0" cy="0"/>
        </a:xfrm>
      </p:grpSpPr>
      <p:pic>
        <p:nvPicPr>
          <p:cNvPr id="903" name="Google Shape;903;p16"/>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904" name="Google Shape;904;p16"/>
          <p:cNvGrpSpPr/>
          <p:nvPr/>
        </p:nvGrpSpPr>
        <p:grpSpPr>
          <a:xfrm>
            <a:off x="690188" y="402427"/>
            <a:ext cx="5055806" cy="5785979"/>
            <a:chOff x="0" y="-38100"/>
            <a:chExt cx="1331570" cy="1523879"/>
          </a:xfrm>
        </p:grpSpPr>
        <p:sp>
          <p:nvSpPr>
            <p:cNvPr id="905" name="Google Shape;905;p16"/>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6"/>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7" name="Google Shape;907;p16"/>
          <p:cNvGrpSpPr/>
          <p:nvPr/>
        </p:nvGrpSpPr>
        <p:grpSpPr>
          <a:xfrm>
            <a:off x="936728" y="614966"/>
            <a:ext cx="4551225" cy="5326540"/>
            <a:chOff x="0" y="-38100"/>
            <a:chExt cx="1198676" cy="1402875"/>
          </a:xfrm>
        </p:grpSpPr>
        <p:sp>
          <p:nvSpPr>
            <p:cNvPr id="908" name="Google Shape;908;p16"/>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6"/>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0" name="Google Shape;910;p16"/>
          <p:cNvGrpSpPr/>
          <p:nvPr/>
        </p:nvGrpSpPr>
        <p:grpSpPr>
          <a:xfrm>
            <a:off x="6203135" y="404246"/>
            <a:ext cx="11151701" cy="2963501"/>
            <a:chOff x="0" y="-38100"/>
            <a:chExt cx="2974477" cy="790450"/>
          </a:xfrm>
        </p:grpSpPr>
        <p:sp>
          <p:nvSpPr>
            <p:cNvPr id="911" name="Google Shape;911;p1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6"/>
            <p:cNvSpPr txBox="1"/>
            <p:nvPr/>
          </p:nvSpPr>
          <p:spPr>
            <a:xfrm>
              <a:off x="0" y="-38100"/>
              <a:ext cx="2974477" cy="79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3" name="Google Shape;913;p16"/>
          <p:cNvGrpSpPr/>
          <p:nvPr/>
        </p:nvGrpSpPr>
        <p:grpSpPr>
          <a:xfrm>
            <a:off x="6597791" y="778353"/>
            <a:ext cx="10403921" cy="2198139"/>
            <a:chOff x="0" y="-38100"/>
            <a:chExt cx="2775023" cy="586306"/>
          </a:xfrm>
        </p:grpSpPr>
        <p:sp>
          <p:nvSpPr>
            <p:cNvPr id="914" name="Google Shape;914;p1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6"/>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16" name="Google Shape;916;p16"/>
          <p:cNvSpPr txBox="1"/>
          <p:nvPr/>
        </p:nvSpPr>
        <p:spPr>
          <a:xfrm>
            <a:off x="6698250" y="1078275"/>
            <a:ext cx="10254900" cy="17733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Komodo Island is the famous home of the largest lizard on Earth, the Komodo Dragon.</a:t>
            </a:r>
            <a:endParaRPr sz="3600" b="1"/>
          </a:p>
          <a:p>
            <a:pPr marL="0" lvl="0" indent="0" algn="ctr" rtl="0">
              <a:lnSpc>
                <a:spcPct val="80000"/>
              </a:lnSpc>
              <a:spcBef>
                <a:spcPts val="0"/>
              </a:spcBef>
              <a:spcAft>
                <a:spcPts val="0"/>
              </a:spcAft>
              <a:buClr>
                <a:schemeClr val="dk1"/>
              </a:buClr>
              <a:buSzPts val="1100"/>
              <a:buFont typeface="Arial"/>
              <a:buNone/>
            </a:pPr>
            <a:r>
              <a:rPr lang="en-US" sz="3600" b="1"/>
              <a:t>Komodo is located within what Southeast Asia country of which Jakarta is the capital?</a:t>
            </a:r>
            <a:endParaRPr sz="3600" b="1"/>
          </a:p>
        </p:txBody>
      </p:sp>
      <p:grpSp>
        <p:nvGrpSpPr>
          <p:cNvPr id="917" name="Google Shape;917;p16"/>
          <p:cNvGrpSpPr/>
          <p:nvPr/>
        </p:nvGrpSpPr>
        <p:grpSpPr>
          <a:xfrm>
            <a:off x="6203135" y="3590329"/>
            <a:ext cx="11151701" cy="2963501"/>
            <a:chOff x="0" y="-38100"/>
            <a:chExt cx="2974477" cy="790450"/>
          </a:xfrm>
        </p:grpSpPr>
        <p:sp>
          <p:nvSpPr>
            <p:cNvPr id="918" name="Google Shape;918;p1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6"/>
            <p:cNvSpPr txBox="1"/>
            <p:nvPr/>
          </p:nvSpPr>
          <p:spPr>
            <a:xfrm>
              <a:off x="0" y="-38100"/>
              <a:ext cx="2974477" cy="79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20" name="Google Shape;920;p16"/>
          <p:cNvGrpSpPr/>
          <p:nvPr/>
        </p:nvGrpSpPr>
        <p:grpSpPr>
          <a:xfrm>
            <a:off x="6597791" y="3964436"/>
            <a:ext cx="10403921" cy="2198139"/>
            <a:chOff x="0" y="-38100"/>
            <a:chExt cx="2775023" cy="586306"/>
          </a:xfrm>
        </p:grpSpPr>
        <p:sp>
          <p:nvSpPr>
            <p:cNvPr id="921" name="Google Shape;921;p1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6"/>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23" name="Google Shape;923;p16"/>
          <p:cNvSpPr txBox="1"/>
          <p:nvPr/>
        </p:nvSpPr>
        <p:spPr>
          <a:xfrm>
            <a:off x="6781050" y="4495032"/>
            <a:ext cx="10089300" cy="1329595"/>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dirty="0"/>
              <a:t>What word, which is also the name of a popular exercise brand, refers to the main group of riders in a cycle race?</a:t>
            </a:r>
          </a:p>
        </p:txBody>
      </p:sp>
      <p:grpSp>
        <p:nvGrpSpPr>
          <p:cNvPr id="924" name="Google Shape;924;p16"/>
          <p:cNvGrpSpPr/>
          <p:nvPr/>
        </p:nvGrpSpPr>
        <p:grpSpPr>
          <a:xfrm>
            <a:off x="6203135" y="6772937"/>
            <a:ext cx="11151701" cy="2930508"/>
            <a:chOff x="0" y="-38100"/>
            <a:chExt cx="2974477" cy="781650"/>
          </a:xfrm>
        </p:grpSpPr>
        <p:sp>
          <p:nvSpPr>
            <p:cNvPr id="925" name="Google Shape;925;p16"/>
            <p:cNvSpPr/>
            <p:nvPr/>
          </p:nvSpPr>
          <p:spPr>
            <a:xfrm>
              <a:off x="0" y="0"/>
              <a:ext cx="2974477" cy="743550"/>
            </a:xfrm>
            <a:custGeom>
              <a:avLst/>
              <a:gdLst/>
              <a:ahLst/>
              <a:cxnLst/>
              <a:rect l="l" t="t" r="r" b="b"/>
              <a:pathLst>
                <a:path w="2974477" h="743550" extrusionOk="0">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6"/>
            <p:cNvSpPr txBox="1"/>
            <p:nvPr/>
          </p:nvSpPr>
          <p:spPr>
            <a:xfrm>
              <a:off x="0" y="-38100"/>
              <a:ext cx="2974477" cy="7816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27" name="Google Shape;927;p16"/>
          <p:cNvGrpSpPr/>
          <p:nvPr/>
        </p:nvGrpSpPr>
        <p:grpSpPr>
          <a:xfrm>
            <a:off x="6597791" y="7147045"/>
            <a:ext cx="10403921" cy="2198139"/>
            <a:chOff x="0" y="-38100"/>
            <a:chExt cx="2775023" cy="586306"/>
          </a:xfrm>
        </p:grpSpPr>
        <p:sp>
          <p:nvSpPr>
            <p:cNvPr id="928" name="Google Shape;928;p1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6"/>
            <p:cNvSpPr txBox="1"/>
            <p:nvPr/>
          </p:nvSpPr>
          <p:spPr>
            <a:xfrm>
              <a:off x="0" y="-38100"/>
              <a:ext cx="2775023" cy="5863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30" name="Google Shape;930;p16"/>
          <p:cNvSpPr txBox="1"/>
          <p:nvPr/>
        </p:nvSpPr>
        <p:spPr>
          <a:xfrm>
            <a:off x="6781050" y="7693750"/>
            <a:ext cx="10012800" cy="13299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Albert Einstein founded the Emergency Committee of Atomic Scientists in which decade?</a:t>
            </a:r>
            <a:endParaRPr sz="3600" b="1"/>
          </a:p>
        </p:txBody>
      </p:sp>
      <p:sp>
        <p:nvSpPr>
          <p:cNvPr id="931" name="Google Shape;931;p16"/>
          <p:cNvSpPr txBox="1"/>
          <p:nvPr/>
        </p:nvSpPr>
        <p:spPr>
          <a:xfrm>
            <a:off x="936650" y="3081275"/>
            <a:ext cx="4551300" cy="2167200"/>
          </a:xfrm>
          <a:prstGeom prst="rect">
            <a:avLst/>
          </a:prstGeom>
          <a:noFill/>
          <a:ln>
            <a:noFill/>
          </a:ln>
        </p:spPr>
        <p:txBody>
          <a:bodyPr spcFirstLastPara="1" wrap="square" lIns="0" tIns="0" rIns="0" bIns="0" anchor="t" anchorCtr="0">
            <a:spAutoFit/>
          </a:bodyPr>
          <a:lstStyle/>
          <a:p>
            <a:pPr marL="0" marR="0" lvl="0" indent="0" algn="ctr" rtl="0">
              <a:lnSpc>
                <a:spcPct val="82000"/>
              </a:lnSpc>
              <a:spcBef>
                <a:spcPts val="0"/>
              </a:spcBef>
              <a:spcAft>
                <a:spcPts val="0"/>
              </a:spcAft>
              <a:buClr>
                <a:srgbClr val="000000"/>
              </a:buClr>
              <a:buSzPts val="3700"/>
              <a:buFont typeface="Arial"/>
              <a:buNone/>
            </a:pPr>
            <a:r>
              <a:rPr lang="en-US" sz="3100" b="1" i="0" u="none" strike="noStrike" cap="none">
                <a:solidFill>
                  <a:srgbClr val="000000"/>
                </a:solidFill>
                <a:latin typeface="Arial"/>
                <a:ea typeface="Arial"/>
                <a:cs typeface="Arial"/>
                <a:sym typeface="Arial"/>
              </a:rPr>
              <a:t>ROUND 8</a:t>
            </a:r>
            <a:endParaRPr sz="800" b="1" i="0" u="none" strike="noStrike" cap="none">
              <a:solidFill>
                <a:srgbClr val="000000"/>
              </a:solidFill>
              <a:latin typeface="Arial"/>
              <a:ea typeface="Arial"/>
              <a:cs typeface="Arial"/>
              <a:sym typeface="Arial"/>
            </a:endParaRPr>
          </a:p>
          <a:p>
            <a:pPr marL="0" marR="0" lvl="0" indent="0" algn="ctr" rtl="0">
              <a:lnSpc>
                <a:spcPct val="23027"/>
              </a:lnSpc>
              <a:spcBef>
                <a:spcPts val="0"/>
              </a:spcBef>
              <a:spcAft>
                <a:spcPts val="0"/>
              </a:spcAft>
              <a:buClr>
                <a:srgbClr val="000000"/>
              </a:buClr>
              <a:buSzPts val="3700"/>
              <a:buFont typeface="Arial"/>
              <a:buNone/>
            </a:pPr>
            <a:endParaRPr sz="31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4600"/>
              <a:buFont typeface="Arial"/>
              <a:buNone/>
            </a:pPr>
            <a:r>
              <a:rPr lang="en-US" sz="4400" b="1" i="0" u="none" strike="noStrike" cap="none">
                <a:solidFill>
                  <a:srgbClr val="000000"/>
                </a:solidFill>
                <a:latin typeface="Arial"/>
                <a:ea typeface="Arial"/>
                <a:cs typeface="Arial"/>
                <a:sym typeface="Arial"/>
              </a:rPr>
              <a:t>GAME</a:t>
            </a:r>
            <a:endParaRPr sz="4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4600"/>
              <a:buFont typeface="Arial"/>
              <a:buNone/>
            </a:pPr>
            <a:r>
              <a:rPr lang="en-US" sz="4400" b="1" i="0" u="none" strike="noStrike" cap="none">
                <a:solidFill>
                  <a:srgbClr val="000000"/>
                </a:solidFill>
                <a:latin typeface="Arial"/>
                <a:ea typeface="Arial"/>
                <a:cs typeface="Arial"/>
                <a:sym typeface="Arial"/>
              </a:rPr>
              <a:t>CHANGER ROUND</a:t>
            </a:r>
            <a:r>
              <a:rPr lang="en-US" sz="4000" b="1" i="0" u="none" strike="noStrike" cap="none">
                <a:solidFill>
                  <a:srgbClr val="000000"/>
                </a:solidFill>
                <a:latin typeface="Arial"/>
                <a:ea typeface="Arial"/>
                <a:cs typeface="Arial"/>
                <a:sym typeface="Arial"/>
              </a:rPr>
              <a:t> </a:t>
            </a:r>
            <a:endParaRPr sz="4000" b="1" i="0" u="none" strike="noStrike" cap="none">
              <a:solidFill>
                <a:srgbClr val="000000"/>
              </a:solidFill>
              <a:latin typeface="Arial"/>
              <a:ea typeface="Arial"/>
              <a:cs typeface="Arial"/>
              <a:sym typeface="Arial"/>
            </a:endParaRPr>
          </a:p>
        </p:txBody>
      </p:sp>
      <p:sp>
        <p:nvSpPr>
          <p:cNvPr id="932" name="Google Shape;932;p16"/>
          <p:cNvSpPr txBox="1"/>
          <p:nvPr/>
        </p:nvSpPr>
        <p:spPr>
          <a:xfrm>
            <a:off x="936728" y="5390219"/>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 6 POINTS EACH</a:t>
            </a:r>
            <a:endParaRPr sz="1400" b="1" i="1" u="none" strike="noStrike" cap="none">
              <a:solidFill>
                <a:srgbClr val="000000"/>
              </a:solidFill>
              <a:latin typeface="Arial"/>
              <a:ea typeface="Arial"/>
              <a:cs typeface="Arial"/>
              <a:sym typeface="Arial"/>
            </a:endParaRPr>
          </a:p>
        </p:txBody>
      </p:sp>
      <p:sp>
        <p:nvSpPr>
          <p:cNvPr id="933" name="Google Shape;933;p16"/>
          <p:cNvSpPr/>
          <p:nvPr/>
        </p:nvSpPr>
        <p:spPr>
          <a:xfrm>
            <a:off x="2529949" y="1151975"/>
            <a:ext cx="1548800" cy="1760782"/>
          </a:xfrm>
          <a:custGeom>
            <a:avLst/>
            <a:gdLst/>
            <a:ahLst/>
            <a:cxnLst/>
            <a:rect l="l" t="t" r="r" b="b"/>
            <a:pathLst>
              <a:path w="1424184" h="1645591" extrusionOk="0">
                <a:moveTo>
                  <a:pt x="0" y="0"/>
                </a:moveTo>
                <a:lnTo>
                  <a:pt x="1424184" y="0"/>
                </a:lnTo>
                <a:lnTo>
                  <a:pt x="1424184" y="1645591"/>
                </a:lnTo>
                <a:lnTo>
                  <a:pt x="0" y="1645591"/>
                </a:lnTo>
                <a:lnTo>
                  <a:pt x="0" y="0"/>
                </a:lnTo>
                <a:close/>
              </a:path>
            </a:pathLst>
          </a:custGeom>
          <a:blipFill rotWithShape="1">
            <a:blip r:embed="rId4">
              <a:alphaModFix/>
            </a:blip>
            <a:stretch>
              <a:fillRect/>
            </a:stretch>
          </a:blipFill>
          <a:ln>
            <a:noFill/>
          </a:ln>
        </p:spPr>
      </p:sp>
      <p:sp>
        <p:nvSpPr>
          <p:cNvPr id="934" name="Google Shape;934;p16"/>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938"/>
        <p:cNvGrpSpPr/>
        <p:nvPr/>
      </p:nvGrpSpPr>
      <p:grpSpPr>
        <a:xfrm>
          <a:off x="0" y="0"/>
          <a:ext cx="0" cy="0"/>
          <a:chOff x="0" y="0"/>
          <a:chExt cx="0" cy="0"/>
        </a:xfrm>
      </p:grpSpPr>
      <p:pic>
        <p:nvPicPr>
          <p:cNvPr id="939" name="Google Shape;939;g2b8f2e37e38_0_638"/>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940" name="Google Shape;940;g2b8f2e37e38_0_638"/>
          <p:cNvGrpSpPr/>
          <p:nvPr/>
        </p:nvGrpSpPr>
        <p:grpSpPr>
          <a:xfrm>
            <a:off x="690188" y="402426"/>
            <a:ext cx="5056332" cy="5786476"/>
            <a:chOff x="0" y="-38100"/>
            <a:chExt cx="1331700" cy="1524000"/>
          </a:xfrm>
        </p:grpSpPr>
        <p:sp>
          <p:nvSpPr>
            <p:cNvPr id="941" name="Google Shape;941;g2b8f2e37e38_0_638"/>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g2b8f2e37e38_0_638"/>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43" name="Google Shape;943;g2b8f2e37e38_0_638"/>
          <p:cNvSpPr txBox="1"/>
          <p:nvPr/>
        </p:nvSpPr>
        <p:spPr>
          <a:xfrm>
            <a:off x="936728" y="5390219"/>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Oswald"/>
                <a:ea typeface="Oswald"/>
                <a:cs typeface="Oswald"/>
                <a:sym typeface="Oswald"/>
              </a:rPr>
              <a:t> 6 POINTSEACH</a:t>
            </a:r>
            <a:endParaRPr sz="1400" b="1" i="1" u="none" strike="noStrike" cap="none">
              <a:solidFill>
                <a:srgbClr val="000000"/>
              </a:solidFill>
              <a:latin typeface="Oswald"/>
              <a:ea typeface="Oswald"/>
              <a:cs typeface="Oswald"/>
              <a:sym typeface="Oswald"/>
            </a:endParaRPr>
          </a:p>
        </p:txBody>
      </p:sp>
      <p:sp>
        <p:nvSpPr>
          <p:cNvPr id="944" name="Google Shape;944;g2b8f2e37e38_0_638"/>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grpSp>
        <p:nvGrpSpPr>
          <p:cNvPr id="945" name="Google Shape;945;g2b8f2e37e38_0_638"/>
          <p:cNvGrpSpPr/>
          <p:nvPr/>
        </p:nvGrpSpPr>
        <p:grpSpPr>
          <a:xfrm>
            <a:off x="936728" y="614965"/>
            <a:ext cx="4551724" cy="5326576"/>
            <a:chOff x="0" y="-38100"/>
            <a:chExt cx="1198800" cy="1402875"/>
          </a:xfrm>
        </p:grpSpPr>
        <p:sp>
          <p:nvSpPr>
            <p:cNvPr id="946" name="Google Shape;946;g2b8f2e37e38_0_638"/>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g2b8f2e37e38_0_638"/>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8" name="Google Shape;948;g2b8f2e37e38_0_638"/>
          <p:cNvGrpSpPr/>
          <p:nvPr/>
        </p:nvGrpSpPr>
        <p:grpSpPr>
          <a:xfrm>
            <a:off x="6203125" y="404256"/>
            <a:ext cx="11151698" cy="8930516"/>
            <a:chOff x="0" y="-38100"/>
            <a:chExt cx="2974500" cy="790500"/>
          </a:xfrm>
        </p:grpSpPr>
        <p:sp>
          <p:nvSpPr>
            <p:cNvPr id="949" name="Google Shape;949;g2b8f2e37e38_0_638"/>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g2b8f2e37e38_0_638"/>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51" name="Google Shape;951;g2b8f2e37e38_0_638"/>
          <p:cNvGrpSpPr/>
          <p:nvPr/>
        </p:nvGrpSpPr>
        <p:grpSpPr>
          <a:xfrm>
            <a:off x="6577050" y="614976"/>
            <a:ext cx="10403839" cy="8359082"/>
            <a:chOff x="0" y="-38100"/>
            <a:chExt cx="2775023" cy="586306"/>
          </a:xfrm>
        </p:grpSpPr>
        <p:sp>
          <p:nvSpPr>
            <p:cNvPr id="952" name="Google Shape;952;g2b8f2e37e38_0_638"/>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g2b8f2e37e38_0_638"/>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54" name="Google Shape;954;g2b8f2e37e38_0_638"/>
          <p:cNvSpPr/>
          <p:nvPr/>
        </p:nvSpPr>
        <p:spPr>
          <a:xfrm>
            <a:off x="11082600" y="38100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5">
              <a:alphaModFix/>
            </a:blip>
            <a:stretch>
              <a:fillRect/>
            </a:stretch>
          </a:blipFill>
          <a:ln>
            <a:noFill/>
          </a:ln>
        </p:spPr>
      </p:sp>
      <p:sp>
        <p:nvSpPr>
          <p:cNvPr id="955" name="Google Shape;955;g2b8f2e37e38_0_638"/>
          <p:cNvSpPr txBox="1"/>
          <p:nvPr/>
        </p:nvSpPr>
        <p:spPr>
          <a:xfrm>
            <a:off x="6880725" y="5563050"/>
            <a:ext cx="97965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3500"/>
              <a:buFont typeface="Arial"/>
              <a:buNone/>
            </a:pPr>
            <a:r>
              <a:rPr lang="en-US" sz="6000" b="1" i="1">
                <a:solidFill>
                  <a:schemeClr val="dk1"/>
                </a:solidFill>
              </a:rPr>
              <a:t>Indonesia</a:t>
            </a:r>
            <a:endParaRPr sz="3600" b="1" i="1">
              <a:solidFill>
                <a:schemeClr val="dk1"/>
              </a:solidFill>
            </a:endParaRPr>
          </a:p>
        </p:txBody>
      </p:sp>
      <p:sp>
        <p:nvSpPr>
          <p:cNvPr id="956" name="Google Shape;956;g2b8f2e37e38_0_638"/>
          <p:cNvSpPr txBox="1"/>
          <p:nvPr/>
        </p:nvSpPr>
        <p:spPr>
          <a:xfrm>
            <a:off x="936650" y="3081275"/>
            <a:ext cx="4551300" cy="2167200"/>
          </a:xfrm>
          <a:prstGeom prst="rect">
            <a:avLst/>
          </a:prstGeom>
          <a:noFill/>
          <a:ln>
            <a:noFill/>
          </a:ln>
        </p:spPr>
        <p:txBody>
          <a:bodyPr spcFirstLastPara="1" wrap="square" lIns="0" tIns="0" rIns="0" bIns="0" anchor="t" anchorCtr="0">
            <a:spAutoFit/>
          </a:bodyPr>
          <a:lstStyle/>
          <a:p>
            <a:pPr marL="0" marR="0" lvl="0" indent="0" algn="ctr" rtl="0">
              <a:lnSpc>
                <a:spcPct val="82000"/>
              </a:lnSpc>
              <a:spcBef>
                <a:spcPts val="0"/>
              </a:spcBef>
              <a:spcAft>
                <a:spcPts val="0"/>
              </a:spcAft>
              <a:buClr>
                <a:srgbClr val="000000"/>
              </a:buClr>
              <a:buSzPts val="3700"/>
              <a:buFont typeface="Arial"/>
              <a:buNone/>
            </a:pPr>
            <a:r>
              <a:rPr lang="en-US" sz="3100" b="1" i="0" u="none" strike="noStrike" cap="none">
                <a:solidFill>
                  <a:srgbClr val="000000"/>
                </a:solidFill>
                <a:latin typeface="Arial"/>
                <a:ea typeface="Arial"/>
                <a:cs typeface="Arial"/>
                <a:sym typeface="Arial"/>
              </a:rPr>
              <a:t>ROUND 8</a:t>
            </a:r>
            <a:endParaRPr sz="800" b="1" i="0" u="none" strike="noStrike" cap="none">
              <a:solidFill>
                <a:srgbClr val="000000"/>
              </a:solidFill>
              <a:latin typeface="Arial"/>
              <a:ea typeface="Arial"/>
              <a:cs typeface="Arial"/>
              <a:sym typeface="Arial"/>
            </a:endParaRPr>
          </a:p>
          <a:p>
            <a:pPr marL="0" marR="0" lvl="0" indent="0" algn="ctr" rtl="0">
              <a:lnSpc>
                <a:spcPct val="23027"/>
              </a:lnSpc>
              <a:spcBef>
                <a:spcPts val="0"/>
              </a:spcBef>
              <a:spcAft>
                <a:spcPts val="0"/>
              </a:spcAft>
              <a:buClr>
                <a:srgbClr val="000000"/>
              </a:buClr>
              <a:buSzPts val="3700"/>
              <a:buFont typeface="Arial"/>
              <a:buNone/>
            </a:pPr>
            <a:endParaRPr sz="31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4600"/>
              <a:buFont typeface="Arial"/>
              <a:buNone/>
            </a:pPr>
            <a:r>
              <a:rPr lang="en-US" sz="4400" b="1" i="0" u="none" strike="noStrike" cap="none">
                <a:solidFill>
                  <a:srgbClr val="000000"/>
                </a:solidFill>
                <a:latin typeface="Arial"/>
                <a:ea typeface="Arial"/>
                <a:cs typeface="Arial"/>
                <a:sym typeface="Arial"/>
              </a:rPr>
              <a:t>GAME</a:t>
            </a:r>
            <a:endParaRPr sz="4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4600"/>
              <a:buFont typeface="Arial"/>
              <a:buNone/>
            </a:pPr>
            <a:r>
              <a:rPr lang="en-US" sz="4400" b="1" i="0" u="none" strike="noStrike" cap="none">
                <a:solidFill>
                  <a:srgbClr val="000000"/>
                </a:solidFill>
                <a:latin typeface="Arial"/>
                <a:ea typeface="Arial"/>
                <a:cs typeface="Arial"/>
                <a:sym typeface="Arial"/>
              </a:rPr>
              <a:t>CHANGER ROUND</a:t>
            </a:r>
            <a:r>
              <a:rPr lang="en-US" sz="4000" b="1" i="0" u="none" strike="noStrike" cap="none">
                <a:solidFill>
                  <a:srgbClr val="000000"/>
                </a:solidFill>
                <a:latin typeface="Arial"/>
                <a:ea typeface="Arial"/>
                <a:cs typeface="Arial"/>
                <a:sym typeface="Arial"/>
              </a:rPr>
              <a:t> </a:t>
            </a:r>
            <a:endParaRPr sz="4000" b="1" i="0" u="none" strike="noStrike" cap="none">
              <a:solidFill>
                <a:srgbClr val="000000"/>
              </a:solidFill>
              <a:latin typeface="Arial"/>
              <a:ea typeface="Arial"/>
              <a:cs typeface="Arial"/>
              <a:sym typeface="Arial"/>
            </a:endParaRPr>
          </a:p>
        </p:txBody>
      </p:sp>
      <p:sp>
        <p:nvSpPr>
          <p:cNvPr id="957" name="Google Shape;957;g2b8f2e37e38_0_638"/>
          <p:cNvSpPr txBox="1"/>
          <p:nvPr/>
        </p:nvSpPr>
        <p:spPr>
          <a:xfrm>
            <a:off x="936728" y="5390219"/>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 6 POINTS EACH</a:t>
            </a:r>
            <a:endParaRPr sz="1400" b="1" i="1" u="none" strike="noStrike" cap="none">
              <a:solidFill>
                <a:srgbClr val="000000"/>
              </a:solidFill>
              <a:latin typeface="Arial"/>
              <a:ea typeface="Arial"/>
              <a:cs typeface="Arial"/>
              <a:sym typeface="Arial"/>
            </a:endParaRPr>
          </a:p>
        </p:txBody>
      </p:sp>
      <p:sp>
        <p:nvSpPr>
          <p:cNvPr id="958" name="Google Shape;958;g2b8f2e37e38_0_638"/>
          <p:cNvSpPr/>
          <p:nvPr/>
        </p:nvSpPr>
        <p:spPr>
          <a:xfrm>
            <a:off x="2529949" y="1151975"/>
            <a:ext cx="1548800" cy="1760782"/>
          </a:xfrm>
          <a:custGeom>
            <a:avLst/>
            <a:gdLst/>
            <a:ahLst/>
            <a:cxnLst/>
            <a:rect l="l" t="t" r="r" b="b"/>
            <a:pathLst>
              <a:path w="1424184" h="1645591" extrusionOk="0">
                <a:moveTo>
                  <a:pt x="0" y="0"/>
                </a:moveTo>
                <a:lnTo>
                  <a:pt x="1424184" y="0"/>
                </a:lnTo>
                <a:lnTo>
                  <a:pt x="1424184" y="1645591"/>
                </a:lnTo>
                <a:lnTo>
                  <a:pt x="0" y="1645591"/>
                </a:lnTo>
                <a:lnTo>
                  <a:pt x="0" y="0"/>
                </a:lnTo>
                <a:close/>
              </a:path>
            </a:pathLst>
          </a:custGeom>
          <a:blipFill rotWithShape="1">
            <a:blip r:embed="rId6">
              <a:alphaModFix/>
            </a:blip>
            <a:stretch>
              <a:fillRect/>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962"/>
        <p:cNvGrpSpPr/>
        <p:nvPr/>
      </p:nvGrpSpPr>
      <p:grpSpPr>
        <a:xfrm>
          <a:off x="0" y="0"/>
          <a:ext cx="0" cy="0"/>
          <a:chOff x="0" y="0"/>
          <a:chExt cx="0" cy="0"/>
        </a:xfrm>
      </p:grpSpPr>
      <p:pic>
        <p:nvPicPr>
          <p:cNvPr id="963" name="Google Shape;963;g2b8f2e37e38_0_684"/>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964" name="Google Shape;964;g2b8f2e37e38_0_684"/>
          <p:cNvGrpSpPr/>
          <p:nvPr/>
        </p:nvGrpSpPr>
        <p:grpSpPr>
          <a:xfrm>
            <a:off x="690188" y="402426"/>
            <a:ext cx="5056332" cy="5786476"/>
            <a:chOff x="0" y="-38100"/>
            <a:chExt cx="1331700" cy="1524000"/>
          </a:xfrm>
        </p:grpSpPr>
        <p:sp>
          <p:nvSpPr>
            <p:cNvPr id="965" name="Google Shape;965;g2b8f2e37e38_0_684"/>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g2b8f2e37e38_0_684"/>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67" name="Google Shape;967;g2b8f2e37e38_0_684"/>
          <p:cNvGrpSpPr/>
          <p:nvPr/>
        </p:nvGrpSpPr>
        <p:grpSpPr>
          <a:xfrm>
            <a:off x="936728" y="614965"/>
            <a:ext cx="4551724" cy="5326576"/>
            <a:chOff x="0" y="-38100"/>
            <a:chExt cx="1198800" cy="1402875"/>
          </a:xfrm>
        </p:grpSpPr>
        <p:sp>
          <p:nvSpPr>
            <p:cNvPr id="968" name="Google Shape;968;g2b8f2e37e38_0_684"/>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g2b8f2e37e38_0_684"/>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0" name="Google Shape;970;g2b8f2e37e38_0_684"/>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grpSp>
        <p:nvGrpSpPr>
          <p:cNvPr id="971" name="Google Shape;971;g2b8f2e37e38_0_684"/>
          <p:cNvGrpSpPr/>
          <p:nvPr/>
        </p:nvGrpSpPr>
        <p:grpSpPr>
          <a:xfrm>
            <a:off x="6203125" y="404256"/>
            <a:ext cx="11151698" cy="8930516"/>
            <a:chOff x="0" y="-38100"/>
            <a:chExt cx="2974500" cy="790500"/>
          </a:xfrm>
        </p:grpSpPr>
        <p:sp>
          <p:nvSpPr>
            <p:cNvPr id="972" name="Google Shape;972;g2b8f2e37e38_0_684"/>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g2b8f2e37e38_0_684"/>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4" name="Google Shape;974;g2b8f2e37e38_0_684"/>
          <p:cNvGrpSpPr/>
          <p:nvPr/>
        </p:nvGrpSpPr>
        <p:grpSpPr>
          <a:xfrm>
            <a:off x="6577050" y="614976"/>
            <a:ext cx="10403839" cy="8359082"/>
            <a:chOff x="0" y="-38100"/>
            <a:chExt cx="2775023" cy="586306"/>
          </a:xfrm>
        </p:grpSpPr>
        <p:sp>
          <p:nvSpPr>
            <p:cNvPr id="975" name="Google Shape;975;g2b8f2e37e38_0_684"/>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g2b8f2e37e38_0_684"/>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7" name="Google Shape;977;g2b8f2e37e38_0_684"/>
          <p:cNvSpPr txBox="1"/>
          <p:nvPr/>
        </p:nvSpPr>
        <p:spPr>
          <a:xfrm>
            <a:off x="936650" y="3081275"/>
            <a:ext cx="4551300" cy="2167200"/>
          </a:xfrm>
          <a:prstGeom prst="rect">
            <a:avLst/>
          </a:prstGeom>
          <a:noFill/>
          <a:ln>
            <a:noFill/>
          </a:ln>
        </p:spPr>
        <p:txBody>
          <a:bodyPr spcFirstLastPara="1" wrap="square" lIns="0" tIns="0" rIns="0" bIns="0" anchor="t" anchorCtr="0">
            <a:spAutoFit/>
          </a:bodyPr>
          <a:lstStyle/>
          <a:p>
            <a:pPr marL="0" marR="0" lvl="0" indent="0" algn="ctr" rtl="0">
              <a:lnSpc>
                <a:spcPct val="82000"/>
              </a:lnSpc>
              <a:spcBef>
                <a:spcPts val="0"/>
              </a:spcBef>
              <a:spcAft>
                <a:spcPts val="0"/>
              </a:spcAft>
              <a:buClr>
                <a:srgbClr val="000000"/>
              </a:buClr>
              <a:buSzPts val="3700"/>
              <a:buFont typeface="Arial"/>
              <a:buNone/>
            </a:pPr>
            <a:r>
              <a:rPr lang="en-US" sz="3100" b="1" i="0" u="none" strike="noStrike" cap="none">
                <a:solidFill>
                  <a:srgbClr val="000000"/>
                </a:solidFill>
                <a:latin typeface="Arial"/>
                <a:ea typeface="Arial"/>
                <a:cs typeface="Arial"/>
                <a:sym typeface="Arial"/>
              </a:rPr>
              <a:t>ROUND 8</a:t>
            </a:r>
            <a:endParaRPr sz="800" b="1" i="0" u="none" strike="noStrike" cap="none">
              <a:solidFill>
                <a:srgbClr val="000000"/>
              </a:solidFill>
              <a:latin typeface="Arial"/>
              <a:ea typeface="Arial"/>
              <a:cs typeface="Arial"/>
              <a:sym typeface="Arial"/>
            </a:endParaRPr>
          </a:p>
          <a:p>
            <a:pPr marL="0" marR="0" lvl="0" indent="0" algn="ctr" rtl="0">
              <a:lnSpc>
                <a:spcPct val="23027"/>
              </a:lnSpc>
              <a:spcBef>
                <a:spcPts val="0"/>
              </a:spcBef>
              <a:spcAft>
                <a:spcPts val="0"/>
              </a:spcAft>
              <a:buClr>
                <a:srgbClr val="000000"/>
              </a:buClr>
              <a:buSzPts val="3700"/>
              <a:buFont typeface="Arial"/>
              <a:buNone/>
            </a:pPr>
            <a:endParaRPr sz="31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4600"/>
              <a:buFont typeface="Arial"/>
              <a:buNone/>
            </a:pPr>
            <a:r>
              <a:rPr lang="en-US" sz="4400" b="1" i="0" u="none" strike="noStrike" cap="none">
                <a:solidFill>
                  <a:srgbClr val="000000"/>
                </a:solidFill>
                <a:latin typeface="Arial"/>
                <a:ea typeface="Arial"/>
                <a:cs typeface="Arial"/>
                <a:sym typeface="Arial"/>
              </a:rPr>
              <a:t>GAME</a:t>
            </a:r>
            <a:endParaRPr sz="4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4600"/>
              <a:buFont typeface="Arial"/>
              <a:buNone/>
            </a:pPr>
            <a:r>
              <a:rPr lang="en-US" sz="4400" b="1" i="0" u="none" strike="noStrike" cap="none">
                <a:solidFill>
                  <a:srgbClr val="000000"/>
                </a:solidFill>
                <a:latin typeface="Arial"/>
                <a:ea typeface="Arial"/>
                <a:cs typeface="Arial"/>
                <a:sym typeface="Arial"/>
              </a:rPr>
              <a:t>CHANGER ROUND</a:t>
            </a:r>
            <a:r>
              <a:rPr lang="en-US" sz="4000" b="1" i="0" u="none" strike="noStrike" cap="none">
                <a:solidFill>
                  <a:srgbClr val="000000"/>
                </a:solidFill>
                <a:latin typeface="Arial"/>
                <a:ea typeface="Arial"/>
                <a:cs typeface="Arial"/>
                <a:sym typeface="Arial"/>
              </a:rPr>
              <a:t> </a:t>
            </a:r>
            <a:endParaRPr sz="4000" b="1" i="0" u="none" strike="noStrike" cap="none">
              <a:solidFill>
                <a:srgbClr val="000000"/>
              </a:solidFill>
              <a:latin typeface="Arial"/>
              <a:ea typeface="Arial"/>
              <a:cs typeface="Arial"/>
              <a:sym typeface="Arial"/>
            </a:endParaRPr>
          </a:p>
        </p:txBody>
      </p:sp>
      <p:sp>
        <p:nvSpPr>
          <p:cNvPr id="978" name="Google Shape;978;g2b8f2e37e38_0_684"/>
          <p:cNvSpPr txBox="1"/>
          <p:nvPr/>
        </p:nvSpPr>
        <p:spPr>
          <a:xfrm>
            <a:off x="936728" y="5390219"/>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 6 POINTS EACH</a:t>
            </a:r>
            <a:endParaRPr sz="1400" b="1" i="1" u="none" strike="noStrike" cap="none">
              <a:solidFill>
                <a:srgbClr val="000000"/>
              </a:solidFill>
              <a:latin typeface="Arial"/>
              <a:ea typeface="Arial"/>
              <a:cs typeface="Arial"/>
              <a:sym typeface="Arial"/>
            </a:endParaRPr>
          </a:p>
        </p:txBody>
      </p:sp>
      <p:sp>
        <p:nvSpPr>
          <p:cNvPr id="979" name="Google Shape;979;g2b8f2e37e38_0_684"/>
          <p:cNvSpPr/>
          <p:nvPr/>
        </p:nvSpPr>
        <p:spPr>
          <a:xfrm>
            <a:off x="2529949" y="1151975"/>
            <a:ext cx="1548800" cy="1760782"/>
          </a:xfrm>
          <a:custGeom>
            <a:avLst/>
            <a:gdLst/>
            <a:ahLst/>
            <a:cxnLst/>
            <a:rect l="l" t="t" r="r" b="b"/>
            <a:pathLst>
              <a:path w="1424184" h="1645591" extrusionOk="0">
                <a:moveTo>
                  <a:pt x="0" y="0"/>
                </a:moveTo>
                <a:lnTo>
                  <a:pt x="1424184" y="0"/>
                </a:lnTo>
                <a:lnTo>
                  <a:pt x="1424184" y="1645591"/>
                </a:lnTo>
                <a:lnTo>
                  <a:pt x="0" y="1645591"/>
                </a:lnTo>
                <a:lnTo>
                  <a:pt x="0" y="0"/>
                </a:lnTo>
                <a:close/>
              </a:path>
            </a:pathLst>
          </a:custGeom>
          <a:blipFill rotWithShape="1">
            <a:blip r:embed="rId5">
              <a:alphaModFix/>
            </a:blip>
            <a:stretch>
              <a:fillRect/>
            </a:stretch>
          </a:blipFill>
          <a:ln>
            <a:noFill/>
          </a:ln>
        </p:spPr>
      </p:sp>
      <p:sp>
        <p:nvSpPr>
          <p:cNvPr id="980" name="Google Shape;980;g2b8f2e37e38_0_684"/>
          <p:cNvSpPr/>
          <p:nvPr/>
        </p:nvSpPr>
        <p:spPr>
          <a:xfrm>
            <a:off x="11082600" y="36576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981" name="Google Shape;981;g2b8f2e37e38_0_684"/>
          <p:cNvSpPr txBox="1"/>
          <p:nvPr/>
        </p:nvSpPr>
        <p:spPr>
          <a:xfrm>
            <a:off x="6880725" y="5410650"/>
            <a:ext cx="97965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3500"/>
              <a:buFont typeface="Arial"/>
              <a:buNone/>
            </a:pPr>
            <a:r>
              <a:rPr lang="en-US" sz="6000" b="1" i="1" dirty="0">
                <a:solidFill>
                  <a:schemeClr val="dk1"/>
                </a:solidFill>
              </a:rPr>
              <a:t>Peloton</a:t>
            </a:r>
            <a:endParaRPr sz="3600" b="1" i="1"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985"/>
        <p:cNvGrpSpPr/>
        <p:nvPr/>
      </p:nvGrpSpPr>
      <p:grpSpPr>
        <a:xfrm>
          <a:off x="0" y="0"/>
          <a:ext cx="0" cy="0"/>
          <a:chOff x="0" y="0"/>
          <a:chExt cx="0" cy="0"/>
        </a:xfrm>
      </p:grpSpPr>
      <p:pic>
        <p:nvPicPr>
          <p:cNvPr id="986" name="Google Shape;986;g2b8f2e37e38_0_709"/>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987" name="Google Shape;987;g2b8f2e37e38_0_709"/>
          <p:cNvGrpSpPr/>
          <p:nvPr/>
        </p:nvGrpSpPr>
        <p:grpSpPr>
          <a:xfrm>
            <a:off x="690188" y="402426"/>
            <a:ext cx="5056332" cy="5786476"/>
            <a:chOff x="0" y="-38100"/>
            <a:chExt cx="1331700" cy="1524000"/>
          </a:xfrm>
        </p:grpSpPr>
        <p:sp>
          <p:nvSpPr>
            <p:cNvPr id="988" name="Google Shape;988;g2b8f2e37e38_0_709"/>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g2b8f2e37e38_0_709"/>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90" name="Google Shape;990;g2b8f2e37e38_0_709"/>
          <p:cNvGrpSpPr/>
          <p:nvPr/>
        </p:nvGrpSpPr>
        <p:grpSpPr>
          <a:xfrm>
            <a:off x="936728" y="614965"/>
            <a:ext cx="4551724" cy="5326576"/>
            <a:chOff x="0" y="-38100"/>
            <a:chExt cx="1198800" cy="1402875"/>
          </a:xfrm>
        </p:grpSpPr>
        <p:sp>
          <p:nvSpPr>
            <p:cNvPr id="991" name="Google Shape;991;g2b8f2e37e38_0_709"/>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g2b8f2e37e38_0_709"/>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3" name="Google Shape;993;g2b8f2e37e38_0_709"/>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grpSp>
        <p:nvGrpSpPr>
          <p:cNvPr id="994" name="Google Shape;994;g2b8f2e37e38_0_709"/>
          <p:cNvGrpSpPr/>
          <p:nvPr/>
        </p:nvGrpSpPr>
        <p:grpSpPr>
          <a:xfrm>
            <a:off x="6203125" y="404256"/>
            <a:ext cx="11151698" cy="8930516"/>
            <a:chOff x="0" y="-38100"/>
            <a:chExt cx="2974500" cy="790500"/>
          </a:xfrm>
        </p:grpSpPr>
        <p:sp>
          <p:nvSpPr>
            <p:cNvPr id="995" name="Google Shape;995;g2b8f2e37e38_0_709"/>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g2b8f2e37e38_0_709"/>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97" name="Google Shape;997;g2b8f2e37e38_0_709"/>
          <p:cNvGrpSpPr/>
          <p:nvPr/>
        </p:nvGrpSpPr>
        <p:grpSpPr>
          <a:xfrm>
            <a:off x="6577050" y="614976"/>
            <a:ext cx="10403839" cy="8359082"/>
            <a:chOff x="0" y="-38100"/>
            <a:chExt cx="2775023" cy="586306"/>
          </a:xfrm>
        </p:grpSpPr>
        <p:sp>
          <p:nvSpPr>
            <p:cNvPr id="998" name="Google Shape;998;g2b8f2e37e38_0_709"/>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g2b8f2e37e38_0_709"/>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00" name="Google Shape;1000;g2b8f2e37e38_0_709"/>
          <p:cNvSpPr txBox="1"/>
          <p:nvPr/>
        </p:nvSpPr>
        <p:spPr>
          <a:xfrm>
            <a:off x="936650" y="3081275"/>
            <a:ext cx="4551300" cy="2167200"/>
          </a:xfrm>
          <a:prstGeom prst="rect">
            <a:avLst/>
          </a:prstGeom>
          <a:noFill/>
          <a:ln>
            <a:noFill/>
          </a:ln>
        </p:spPr>
        <p:txBody>
          <a:bodyPr spcFirstLastPara="1" wrap="square" lIns="0" tIns="0" rIns="0" bIns="0" anchor="t" anchorCtr="0">
            <a:spAutoFit/>
          </a:bodyPr>
          <a:lstStyle/>
          <a:p>
            <a:pPr marL="0" marR="0" lvl="0" indent="0" algn="ctr" rtl="0">
              <a:lnSpc>
                <a:spcPct val="82000"/>
              </a:lnSpc>
              <a:spcBef>
                <a:spcPts val="0"/>
              </a:spcBef>
              <a:spcAft>
                <a:spcPts val="0"/>
              </a:spcAft>
              <a:buClr>
                <a:srgbClr val="000000"/>
              </a:buClr>
              <a:buSzPts val="3700"/>
              <a:buFont typeface="Arial"/>
              <a:buNone/>
            </a:pPr>
            <a:r>
              <a:rPr lang="en-US" sz="3100" b="1" i="0" u="none" strike="noStrike" cap="none">
                <a:solidFill>
                  <a:srgbClr val="000000"/>
                </a:solidFill>
                <a:latin typeface="Arial"/>
                <a:ea typeface="Arial"/>
                <a:cs typeface="Arial"/>
                <a:sym typeface="Arial"/>
              </a:rPr>
              <a:t>ROUND 8</a:t>
            </a:r>
            <a:endParaRPr sz="800" b="1" i="0" u="none" strike="noStrike" cap="none">
              <a:solidFill>
                <a:srgbClr val="000000"/>
              </a:solidFill>
              <a:latin typeface="Arial"/>
              <a:ea typeface="Arial"/>
              <a:cs typeface="Arial"/>
              <a:sym typeface="Arial"/>
            </a:endParaRPr>
          </a:p>
          <a:p>
            <a:pPr marL="0" marR="0" lvl="0" indent="0" algn="ctr" rtl="0">
              <a:lnSpc>
                <a:spcPct val="23027"/>
              </a:lnSpc>
              <a:spcBef>
                <a:spcPts val="0"/>
              </a:spcBef>
              <a:spcAft>
                <a:spcPts val="0"/>
              </a:spcAft>
              <a:buClr>
                <a:srgbClr val="000000"/>
              </a:buClr>
              <a:buSzPts val="3700"/>
              <a:buFont typeface="Arial"/>
              <a:buNone/>
            </a:pPr>
            <a:endParaRPr sz="31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4600"/>
              <a:buFont typeface="Arial"/>
              <a:buNone/>
            </a:pPr>
            <a:r>
              <a:rPr lang="en-US" sz="4400" b="1" i="0" u="none" strike="noStrike" cap="none">
                <a:solidFill>
                  <a:srgbClr val="000000"/>
                </a:solidFill>
                <a:latin typeface="Arial"/>
                <a:ea typeface="Arial"/>
                <a:cs typeface="Arial"/>
                <a:sym typeface="Arial"/>
              </a:rPr>
              <a:t>GAME</a:t>
            </a:r>
            <a:endParaRPr sz="4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4600"/>
              <a:buFont typeface="Arial"/>
              <a:buNone/>
            </a:pPr>
            <a:r>
              <a:rPr lang="en-US" sz="4400" b="1" i="0" u="none" strike="noStrike" cap="none">
                <a:solidFill>
                  <a:srgbClr val="000000"/>
                </a:solidFill>
                <a:latin typeface="Arial"/>
                <a:ea typeface="Arial"/>
                <a:cs typeface="Arial"/>
                <a:sym typeface="Arial"/>
              </a:rPr>
              <a:t>CHANGER ROUND</a:t>
            </a:r>
            <a:r>
              <a:rPr lang="en-US" sz="4000" b="1" i="0" u="none" strike="noStrike" cap="none">
                <a:solidFill>
                  <a:srgbClr val="000000"/>
                </a:solidFill>
                <a:latin typeface="Arial"/>
                <a:ea typeface="Arial"/>
                <a:cs typeface="Arial"/>
                <a:sym typeface="Arial"/>
              </a:rPr>
              <a:t> </a:t>
            </a:r>
            <a:endParaRPr sz="4000" b="1" i="0" u="none" strike="noStrike" cap="none">
              <a:solidFill>
                <a:srgbClr val="000000"/>
              </a:solidFill>
              <a:latin typeface="Arial"/>
              <a:ea typeface="Arial"/>
              <a:cs typeface="Arial"/>
              <a:sym typeface="Arial"/>
            </a:endParaRPr>
          </a:p>
        </p:txBody>
      </p:sp>
      <p:sp>
        <p:nvSpPr>
          <p:cNvPr id="1001" name="Google Shape;1001;g2b8f2e37e38_0_709"/>
          <p:cNvSpPr txBox="1"/>
          <p:nvPr/>
        </p:nvSpPr>
        <p:spPr>
          <a:xfrm>
            <a:off x="936728" y="5390219"/>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 6 POINTS EACH</a:t>
            </a:r>
            <a:endParaRPr sz="1400" b="1" i="1" u="none" strike="noStrike" cap="none">
              <a:solidFill>
                <a:srgbClr val="000000"/>
              </a:solidFill>
              <a:latin typeface="Arial"/>
              <a:ea typeface="Arial"/>
              <a:cs typeface="Arial"/>
              <a:sym typeface="Arial"/>
            </a:endParaRPr>
          </a:p>
        </p:txBody>
      </p:sp>
      <p:sp>
        <p:nvSpPr>
          <p:cNvPr id="1002" name="Google Shape;1002;g2b8f2e37e38_0_709"/>
          <p:cNvSpPr/>
          <p:nvPr/>
        </p:nvSpPr>
        <p:spPr>
          <a:xfrm>
            <a:off x="2529949" y="1151975"/>
            <a:ext cx="1548800" cy="1760782"/>
          </a:xfrm>
          <a:custGeom>
            <a:avLst/>
            <a:gdLst/>
            <a:ahLst/>
            <a:cxnLst/>
            <a:rect l="l" t="t" r="r" b="b"/>
            <a:pathLst>
              <a:path w="1424184" h="1645591" extrusionOk="0">
                <a:moveTo>
                  <a:pt x="0" y="0"/>
                </a:moveTo>
                <a:lnTo>
                  <a:pt x="1424184" y="0"/>
                </a:lnTo>
                <a:lnTo>
                  <a:pt x="1424184" y="1645591"/>
                </a:lnTo>
                <a:lnTo>
                  <a:pt x="0" y="1645591"/>
                </a:lnTo>
                <a:lnTo>
                  <a:pt x="0" y="0"/>
                </a:lnTo>
                <a:close/>
              </a:path>
            </a:pathLst>
          </a:custGeom>
          <a:blipFill rotWithShape="1">
            <a:blip r:embed="rId5">
              <a:alphaModFix/>
            </a:blip>
            <a:stretch>
              <a:fillRect/>
            </a:stretch>
          </a:blipFill>
          <a:ln>
            <a:noFill/>
          </a:ln>
        </p:spPr>
      </p:sp>
      <p:sp>
        <p:nvSpPr>
          <p:cNvPr id="1003" name="Google Shape;1003;g2b8f2e37e38_0_709"/>
          <p:cNvSpPr/>
          <p:nvPr/>
        </p:nvSpPr>
        <p:spPr>
          <a:xfrm>
            <a:off x="11082600" y="35814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1004" name="Google Shape;1004;g2b8f2e37e38_0_709"/>
          <p:cNvSpPr txBox="1"/>
          <p:nvPr/>
        </p:nvSpPr>
        <p:spPr>
          <a:xfrm>
            <a:off x="6880725" y="5334450"/>
            <a:ext cx="97965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3500"/>
              <a:buFont typeface="Arial"/>
              <a:buNone/>
            </a:pPr>
            <a:r>
              <a:rPr lang="en-US" sz="6000" b="1" i="1">
                <a:solidFill>
                  <a:schemeClr val="dk1"/>
                </a:solidFill>
              </a:rPr>
              <a:t>1940s (1946)</a:t>
            </a:r>
            <a:endParaRPr sz="3600" b="1" i="1">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1008"/>
        <p:cNvGrpSpPr/>
        <p:nvPr/>
      </p:nvGrpSpPr>
      <p:grpSpPr>
        <a:xfrm>
          <a:off x="0" y="0"/>
          <a:ext cx="0" cy="0"/>
          <a:chOff x="0" y="0"/>
          <a:chExt cx="0" cy="0"/>
        </a:xfrm>
      </p:grpSpPr>
      <p:pic>
        <p:nvPicPr>
          <p:cNvPr id="1009" name="Google Shape;1009;g2b8f2e37e38_0_734"/>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1010" name="Google Shape;1010;g2b8f2e37e38_0_734"/>
          <p:cNvGrpSpPr/>
          <p:nvPr/>
        </p:nvGrpSpPr>
        <p:grpSpPr>
          <a:xfrm>
            <a:off x="6203135" y="404247"/>
            <a:ext cx="11151698" cy="9335593"/>
            <a:chOff x="0" y="-38100"/>
            <a:chExt cx="2974500" cy="2490089"/>
          </a:xfrm>
        </p:grpSpPr>
        <p:sp>
          <p:nvSpPr>
            <p:cNvPr id="1011" name="Google Shape;1011;g2b8f2e37e38_0_734"/>
            <p:cNvSpPr/>
            <p:nvPr/>
          </p:nvSpPr>
          <p:spPr>
            <a:xfrm>
              <a:off x="0" y="0"/>
              <a:ext cx="2974477" cy="2451989"/>
            </a:xfrm>
            <a:custGeom>
              <a:avLst/>
              <a:gdLst/>
              <a:ahLst/>
              <a:cxnLst/>
              <a:rect l="l" t="t" r="r" b="b"/>
              <a:pathLst>
                <a:path w="2974477" h="2451989" extrusionOk="0">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g2b8f2e37e38_0_734"/>
            <p:cNvSpPr txBox="1"/>
            <p:nvPr/>
          </p:nvSpPr>
          <p:spPr>
            <a:xfrm>
              <a:off x="0" y="-38100"/>
              <a:ext cx="2974500" cy="2490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13" name="Google Shape;1013;g2b8f2e37e38_0_734"/>
          <p:cNvGrpSpPr/>
          <p:nvPr/>
        </p:nvGrpSpPr>
        <p:grpSpPr>
          <a:xfrm>
            <a:off x="6597791" y="778354"/>
            <a:ext cx="10403839" cy="8561445"/>
            <a:chOff x="0" y="-38100"/>
            <a:chExt cx="2775023" cy="2283600"/>
          </a:xfrm>
        </p:grpSpPr>
        <p:sp>
          <p:nvSpPr>
            <p:cNvPr id="1014" name="Google Shape;1014;g2b8f2e37e38_0_734"/>
            <p:cNvSpPr/>
            <p:nvPr/>
          </p:nvSpPr>
          <p:spPr>
            <a:xfrm>
              <a:off x="0" y="0"/>
              <a:ext cx="2775023" cy="2245466"/>
            </a:xfrm>
            <a:custGeom>
              <a:avLst/>
              <a:gdLst/>
              <a:ahLst/>
              <a:cxnLst/>
              <a:rect l="l" t="t" r="r" b="b"/>
              <a:pathLst>
                <a:path w="2775023" h="2245466" extrusionOk="0">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g2b8f2e37e38_0_734"/>
            <p:cNvSpPr txBox="1"/>
            <p:nvPr/>
          </p:nvSpPr>
          <p:spPr>
            <a:xfrm>
              <a:off x="0" y="-38100"/>
              <a:ext cx="2775000" cy="2283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6" name="Google Shape;1016;g2b8f2e37e38_0_734"/>
          <p:cNvSpPr/>
          <p:nvPr/>
        </p:nvSpPr>
        <p:spPr>
          <a:xfrm>
            <a:off x="16282474" y="7101875"/>
            <a:ext cx="1829856" cy="3256136"/>
          </a:xfrm>
          <a:custGeom>
            <a:avLst/>
            <a:gdLst/>
            <a:ahLst/>
            <a:cxnLst/>
            <a:rect l="l" t="t" r="r" b="b"/>
            <a:pathLst>
              <a:path w="2472779" h="3887923" extrusionOk="0">
                <a:moveTo>
                  <a:pt x="0" y="0"/>
                </a:moveTo>
                <a:lnTo>
                  <a:pt x="2472779" y="0"/>
                </a:lnTo>
                <a:lnTo>
                  <a:pt x="2472779" y="3887924"/>
                </a:lnTo>
                <a:lnTo>
                  <a:pt x="0" y="3887924"/>
                </a:lnTo>
                <a:lnTo>
                  <a:pt x="0" y="0"/>
                </a:lnTo>
                <a:close/>
              </a:path>
            </a:pathLst>
          </a:custGeom>
          <a:blipFill rotWithShape="1">
            <a:blip r:embed="rId4">
              <a:alphaModFix/>
            </a:blip>
            <a:stretch>
              <a:fillRect/>
            </a:stretch>
          </a:blipFill>
          <a:ln>
            <a:noFill/>
          </a:ln>
        </p:spPr>
      </p:sp>
      <p:sp>
        <p:nvSpPr>
          <p:cNvPr id="1017" name="Google Shape;1017;g2b8f2e37e38_0_734"/>
          <p:cNvSpPr/>
          <p:nvPr/>
        </p:nvSpPr>
        <p:spPr>
          <a:xfrm>
            <a:off x="883132" y="2435650"/>
            <a:ext cx="4602788" cy="4602788"/>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cxnSp>
        <p:nvCxnSpPr>
          <p:cNvPr id="1018" name="Google Shape;1018;g2b8f2e37e38_0_734"/>
          <p:cNvCxnSpPr/>
          <p:nvPr/>
        </p:nvCxnSpPr>
        <p:spPr>
          <a:xfrm>
            <a:off x="11996820" y="10243203"/>
            <a:ext cx="1994400" cy="0"/>
          </a:xfrm>
          <a:prstGeom prst="straightConnector1">
            <a:avLst/>
          </a:prstGeom>
          <a:noFill/>
          <a:ln w="28575" cap="flat" cmpd="sng">
            <a:solidFill>
              <a:srgbClr val="000000"/>
            </a:solidFill>
            <a:prstDash val="solid"/>
            <a:round/>
            <a:headEnd type="none" w="sm" len="sm"/>
            <a:tailEnd type="none" w="sm" len="sm"/>
          </a:ln>
        </p:spPr>
      </p:cxnSp>
      <p:grpSp>
        <p:nvGrpSpPr>
          <p:cNvPr id="1019" name="Google Shape;1019;g2b8f2e37e38_0_734"/>
          <p:cNvGrpSpPr/>
          <p:nvPr/>
        </p:nvGrpSpPr>
        <p:grpSpPr>
          <a:xfrm>
            <a:off x="7317950" y="1530998"/>
            <a:ext cx="8963528" cy="2126611"/>
            <a:chOff x="0" y="0"/>
            <a:chExt cx="2376900" cy="225525"/>
          </a:xfrm>
        </p:grpSpPr>
        <p:sp>
          <p:nvSpPr>
            <p:cNvPr id="1020" name="Google Shape;1020;g2b8f2e37e38_0_734"/>
            <p:cNvSpPr/>
            <p:nvPr/>
          </p:nvSpPr>
          <p:spPr>
            <a:xfrm>
              <a:off x="0" y="0"/>
              <a:ext cx="2376831" cy="225520"/>
            </a:xfrm>
            <a:custGeom>
              <a:avLst/>
              <a:gdLst/>
              <a:ahLst/>
              <a:cxnLst/>
              <a:rect l="l" t="t" r="r" b="b"/>
              <a:pathLst>
                <a:path w="2376831" h="225520" extrusionOk="0">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g2b8f2e37e38_0_734"/>
            <p:cNvSpPr txBox="1"/>
            <p:nvPr/>
          </p:nvSpPr>
          <p:spPr>
            <a:xfrm>
              <a:off x="0" y="9525"/>
              <a:ext cx="2376900" cy="216000"/>
            </a:xfrm>
            <a:prstGeom prst="rect">
              <a:avLst/>
            </a:prstGeom>
            <a:noFill/>
            <a:ln>
              <a:noFill/>
            </a:ln>
          </p:spPr>
          <p:txBody>
            <a:bodyPr spcFirstLastPara="1" wrap="square" lIns="50150" tIns="50150" rIns="50150" bIns="50150" anchor="ctr" anchorCtr="0">
              <a:noAutofit/>
            </a:bodyPr>
            <a:lstStyle/>
            <a:p>
              <a:pPr marL="0" marR="0" lvl="0" indent="0" algn="ctr" rtl="0">
                <a:lnSpc>
                  <a:spcPct val="94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22" name="Google Shape;1022;g2b8f2e37e38_0_734"/>
          <p:cNvSpPr txBox="1"/>
          <p:nvPr/>
        </p:nvSpPr>
        <p:spPr>
          <a:xfrm>
            <a:off x="7245975" y="2085138"/>
            <a:ext cx="9066000" cy="1219200"/>
          </a:xfrm>
          <a:prstGeom prst="rect">
            <a:avLst/>
          </a:prstGeom>
          <a:noFill/>
          <a:ln>
            <a:noFill/>
          </a:ln>
        </p:spPr>
        <p:txBody>
          <a:bodyPr spcFirstLastPara="1" wrap="square" lIns="0" tIns="0" rIns="0" bIns="0" anchor="t" anchorCtr="0">
            <a:spAutoFit/>
          </a:bodyPr>
          <a:lstStyle/>
          <a:p>
            <a:pPr marL="0" marR="0" lvl="0" indent="0" algn="ctr" rtl="0">
              <a:lnSpc>
                <a:spcPct val="77994"/>
              </a:lnSpc>
              <a:spcBef>
                <a:spcPts val="0"/>
              </a:spcBef>
              <a:spcAft>
                <a:spcPts val="0"/>
              </a:spcAft>
              <a:buClr>
                <a:srgbClr val="000000"/>
              </a:buClr>
              <a:buSzPts val="12156"/>
              <a:buFont typeface="Arial"/>
              <a:buNone/>
            </a:pPr>
            <a:r>
              <a:rPr lang="en-US" sz="10156" b="1" i="0" u="none" strike="noStrike" cap="none">
                <a:solidFill>
                  <a:schemeClr val="lt1"/>
                </a:solidFill>
                <a:latin typeface="Arial"/>
                <a:ea typeface="Arial"/>
                <a:cs typeface="Arial"/>
                <a:sym typeface="Arial"/>
              </a:rPr>
              <a:t>FINAL TRIVIA</a:t>
            </a:r>
            <a:endParaRPr sz="100" b="1" i="0" u="none" strike="noStrike" cap="none">
              <a:solidFill>
                <a:schemeClr val="lt1"/>
              </a:solidFill>
              <a:latin typeface="Arial"/>
              <a:ea typeface="Arial"/>
              <a:cs typeface="Arial"/>
              <a:sym typeface="Arial"/>
            </a:endParaRPr>
          </a:p>
        </p:txBody>
      </p:sp>
      <p:sp>
        <p:nvSpPr>
          <p:cNvPr id="1023" name="Google Shape;1023;g2b8f2e37e38_0_734"/>
          <p:cNvSpPr txBox="1"/>
          <p:nvPr/>
        </p:nvSpPr>
        <p:spPr>
          <a:xfrm>
            <a:off x="6850900" y="4620188"/>
            <a:ext cx="9897600" cy="153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156"/>
              <a:buFont typeface="Arial"/>
              <a:buNone/>
            </a:pPr>
            <a:r>
              <a:rPr lang="en-US" sz="4000" b="1" i="0" u="none" strike="noStrike" cap="none">
                <a:solidFill>
                  <a:schemeClr val="dk1"/>
                </a:solidFill>
                <a:latin typeface="Arial"/>
                <a:ea typeface="Arial"/>
                <a:cs typeface="Arial"/>
                <a:sym typeface="Arial"/>
              </a:rPr>
              <a:t>TOPIC:</a:t>
            </a:r>
            <a:endParaRPr sz="4000" b="1" i="0" u="none" strike="noStrike" cap="none">
              <a:solidFill>
                <a:schemeClr val="dk1"/>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12156"/>
              <a:buFont typeface="Arial"/>
              <a:buNone/>
            </a:pPr>
            <a:r>
              <a:rPr lang="en-US" sz="7500" b="1">
                <a:solidFill>
                  <a:schemeClr val="dk1"/>
                </a:solidFill>
              </a:rPr>
              <a:t>Geography</a:t>
            </a:r>
            <a:endParaRPr sz="7500" b="1" i="0" u="none" strike="noStrike" cap="none">
              <a:solidFill>
                <a:schemeClr val="dk1"/>
              </a:solidFill>
              <a:latin typeface="Arial"/>
              <a:ea typeface="Arial"/>
              <a:cs typeface="Arial"/>
              <a:sym typeface="Arial"/>
            </a:endParaRPr>
          </a:p>
        </p:txBody>
      </p:sp>
      <p:sp>
        <p:nvSpPr>
          <p:cNvPr id="1024" name="Google Shape;1024;g2b8f2e37e38_0_734"/>
          <p:cNvSpPr txBox="1"/>
          <p:nvPr/>
        </p:nvSpPr>
        <p:spPr>
          <a:xfrm>
            <a:off x="7172175" y="7101875"/>
            <a:ext cx="9213600" cy="1380600"/>
          </a:xfrm>
          <a:prstGeom prst="rect">
            <a:avLst/>
          </a:prstGeom>
          <a:noFill/>
          <a:ln>
            <a:noFill/>
          </a:ln>
        </p:spPr>
        <p:txBody>
          <a:bodyPr spcFirstLastPara="1" wrap="square" lIns="0" tIns="0" rIns="0" bIns="0" anchor="t" anchorCtr="0">
            <a:spAutoFit/>
          </a:bodyPr>
          <a:lstStyle/>
          <a:p>
            <a:pPr marL="0" marR="0" lvl="0" indent="0" algn="ctr" rtl="0">
              <a:lnSpc>
                <a:spcPct val="77994"/>
              </a:lnSpc>
              <a:spcBef>
                <a:spcPts val="0"/>
              </a:spcBef>
              <a:spcAft>
                <a:spcPts val="0"/>
              </a:spcAft>
              <a:buClr>
                <a:srgbClr val="000000"/>
              </a:buClr>
              <a:buSzPts val="12156"/>
              <a:buFont typeface="Arial"/>
              <a:buNone/>
            </a:pPr>
            <a:r>
              <a:rPr lang="en-US" sz="3000" b="1" i="0" u="none" strike="noStrike" cap="none">
                <a:solidFill>
                  <a:schemeClr val="dk1"/>
                </a:solidFill>
                <a:latin typeface="Arial"/>
                <a:ea typeface="Arial"/>
                <a:cs typeface="Arial"/>
                <a:sym typeface="Arial"/>
              </a:rPr>
              <a:t>IMPORTANT REMINDER:</a:t>
            </a:r>
            <a:endParaRPr sz="3000" b="1" i="0" u="none" strike="noStrike" cap="none">
              <a:solidFill>
                <a:schemeClr val="dk1"/>
              </a:solidFill>
              <a:latin typeface="Arial"/>
              <a:ea typeface="Arial"/>
              <a:cs typeface="Arial"/>
              <a:sym typeface="Arial"/>
            </a:endParaRPr>
          </a:p>
          <a:p>
            <a:pPr marL="0" marR="0" lvl="0" indent="0" algn="ctr" rtl="0">
              <a:lnSpc>
                <a:spcPct val="77994"/>
              </a:lnSpc>
              <a:spcBef>
                <a:spcPts val="0"/>
              </a:spcBef>
              <a:spcAft>
                <a:spcPts val="0"/>
              </a:spcAft>
              <a:buClr>
                <a:srgbClr val="000000"/>
              </a:buClr>
              <a:buSzPts val="12156"/>
              <a:buFont typeface="Arial"/>
              <a:buNone/>
            </a:pPr>
            <a:endParaRPr sz="1300" b="1" i="0" u="none" strike="noStrike" cap="none">
              <a:solidFill>
                <a:schemeClr val="dk1"/>
              </a:solidFill>
              <a:latin typeface="Arial"/>
              <a:ea typeface="Arial"/>
              <a:cs typeface="Arial"/>
              <a:sym typeface="Arial"/>
            </a:endParaRPr>
          </a:p>
          <a:p>
            <a:pPr marL="0" marR="0" lvl="0" indent="0" algn="ctr" rtl="0">
              <a:lnSpc>
                <a:spcPct val="77994"/>
              </a:lnSpc>
              <a:spcBef>
                <a:spcPts val="0"/>
              </a:spcBef>
              <a:spcAft>
                <a:spcPts val="0"/>
              </a:spcAft>
              <a:buClr>
                <a:srgbClr val="000000"/>
              </a:buClr>
              <a:buSzPts val="12156"/>
              <a:buFont typeface="Arial"/>
              <a:buNone/>
            </a:pPr>
            <a:r>
              <a:rPr lang="en-US" sz="3600" b="1" i="0" u="none" strike="noStrike" cap="none">
                <a:solidFill>
                  <a:schemeClr val="dk1"/>
                </a:solidFill>
                <a:latin typeface="Arial"/>
                <a:ea typeface="Arial"/>
                <a:cs typeface="Arial"/>
                <a:sym typeface="Arial"/>
              </a:rPr>
              <a:t>PLEASE BRING YOUR WAGERS</a:t>
            </a:r>
            <a:endParaRPr sz="3600" b="1" i="0" u="none" strike="noStrike" cap="none">
              <a:solidFill>
                <a:schemeClr val="dk1"/>
              </a:solidFill>
              <a:latin typeface="Arial"/>
              <a:ea typeface="Arial"/>
              <a:cs typeface="Arial"/>
              <a:sym typeface="Arial"/>
            </a:endParaRPr>
          </a:p>
          <a:p>
            <a:pPr marL="0" marR="0" lvl="0" indent="0" algn="ctr" rtl="0">
              <a:lnSpc>
                <a:spcPct val="77994"/>
              </a:lnSpc>
              <a:spcBef>
                <a:spcPts val="0"/>
              </a:spcBef>
              <a:spcAft>
                <a:spcPts val="0"/>
              </a:spcAft>
              <a:buClr>
                <a:srgbClr val="000000"/>
              </a:buClr>
              <a:buSzPts val="12156"/>
              <a:buFont typeface="Arial"/>
              <a:buNone/>
            </a:pPr>
            <a:r>
              <a:rPr lang="en-US" sz="3600" b="1" i="0" u="none" strike="noStrike" cap="none">
                <a:solidFill>
                  <a:schemeClr val="dk1"/>
                </a:solidFill>
                <a:latin typeface="Arial"/>
                <a:ea typeface="Arial"/>
                <a:cs typeface="Arial"/>
                <a:sym typeface="Arial"/>
              </a:rPr>
              <a:t>TO THE HOST</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1028"/>
        <p:cNvGrpSpPr/>
        <p:nvPr/>
      </p:nvGrpSpPr>
      <p:grpSpPr>
        <a:xfrm>
          <a:off x="0" y="0"/>
          <a:ext cx="0" cy="0"/>
          <a:chOff x="0" y="0"/>
          <a:chExt cx="0" cy="0"/>
        </a:xfrm>
      </p:grpSpPr>
      <p:pic>
        <p:nvPicPr>
          <p:cNvPr id="1029" name="Google Shape;1029;p18"/>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1030" name="Google Shape;1030;p18"/>
          <p:cNvGrpSpPr/>
          <p:nvPr/>
        </p:nvGrpSpPr>
        <p:grpSpPr>
          <a:xfrm>
            <a:off x="690188" y="402427"/>
            <a:ext cx="5055806" cy="5785979"/>
            <a:chOff x="0" y="-38100"/>
            <a:chExt cx="1331570" cy="1523879"/>
          </a:xfrm>
        </p:grpSpPr>
        <p:sp>
          <p:nvSpPr>
            <p:cNvPr id="1031" name="Google Shape;1031;p18"/>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18"/>
            <p:cNvSpPr txBox="1"/>
            <p:nvPr/>
          </p:nvSpPr>
          <p:spPr>
            <a:xfrm>
              <a:off x="0" y="-38100"/>
              <a:ext cx="1331570" cy="152387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3" name="Google Shape;1033;p18"/>
          <p:cNvGrpSpPr/>
          <p:nvPr/>
        </p:nvGrpSpPr>
        <p:grpSpPr>
          <a:xfrm>
            <a:off x="936728" y="614966"/>
            <a:ext cx="4551225" cy="5326540"/>
            <a:chOff x="0" y="-38100"/>
            <a:chExt cx="1198676" cy="1402875"/>
          </a:xfrm>
        </p:grpSpPr>
        <p:sp>
          <p:nvSpPr>
            <p:cNvPr id="1034" name="Google Shape;1034;p18"/>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8"/>
            <p:cNvSpPr txBox="1"/>
            <p:nvPr/>
          </p:nvSpPr>
          <p:spPr>
            <a:xfrm>
              <a:off x="0" y="-38100"/>
              <a:ext cx="1198676" cy="14028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36" name="Google Shape;1036;p18"/>
          <p:cNvSpPr/>
          <p:nvPr/>
        </p:nvSpPr>
        <p:spPr>
          <a:xfrm>
            <a:off x="2287378" y="1255669"/>
            <a:ext cx="1849925" cy="1860071"/>
          </a:xfrm>
          <a:custGeom>
            <a:avLst/>
            <a:gdLst/>
            <a:ahLst/>
            <a:cxnLst/>
            <a:rect l="l" t="t" r="r" b="b"/>
            <a:pathLst>
              <a:path w="1849925" h="1860071" extrusionOk="0">
                <a:moveTo>
                  <a:pt x="0" y="0"/>
                </a:moveTo>
                <a:lnTo>
                  <a:pt x="1849924" y="0"/>
                </a:lnTo>
                <a:lnTo>
                  <a:pt x="1849924" y="1860071"/>
                </a:lnTo>
                <a:lnTo>
                  <a:pt x="0" y="1860071"/>
                </a:lnTo>
                <a:lnTo>
                  <a:pt x="0" y="0"/>
                </a:lnTo>
                <a:close/>
              </a:path>
            </a:pathLst>
          </a:custGeom>
          <a:blipFill rotWithShape="1">
            <a:blip r:embed="rId4">
              <a:alphaModFix/>
            </a:blip>
            <a:stretch>
              <a:fillRect/>
            </a:stretch>
          </a:blipFill>
          <a:ln>
            <a:noFill/>
          </a:ln>
        </p:spPr>
      </p:sp>
      <p:grpSp>
        <p:nvGrpSpPr>
          <p:cNvPr id="1037" name="Google Shape;1037;p18"/>
          <p:cNvGrpSpPr/>
          <p:nvPr/>
        </p:nvGrpSpPr>
        <p:grpSpPr>
          <a:xfrm>
            <a:off x="6203135" y="404246"/>
            <a:ext cx="11151701" cy="7849278"/>
            <a:chOff x="0" y="-38100"/>
            <a:chExt cx="2974477" cy="2093627"/>
          </a:xfrm>
        </p:grpSpPr>
        <p:sp>
          <p:nvSpPr>
            <p:cNvPr id="1038" name="Google Shape;1038;p18"/>
            <p:cNvSpPr/>
            <p:nvPr/>
          </p:nvSpPr>
          <p:spPr>
            <a:xfrm>
              <a:off x="0" y="0"/>
              <a:ext cx="2974477" cy="2055526"/>
            </a:xfrm>
            <a:custGeom>
              <a:avLst/>
              <a:gdLst/>
              <a:ahLst/>
              <a:cxnLst/>
              <a:rect l="l" t="t" r="r" b="b"/>
              <a:pathLst>
                <a:path w="2974477" h="2055526" extrusionOk="0">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8"/>
            <p:cNvSpPr txBox="1"/>
            <p:nvPr/>
          </p:nvSpPr>
          <p:spPr>
            <a:xfrm>
              <a:off x="0" y="-38100"/>
              <a:ext cx="2974477" cy="209362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0" name="Google Shape;1040;p18"/>
          <p:cNvGrpSpPr/>
          <p:nvPr/>
        </p:nvGrpSpPr>
        <p:grpSpPr>
          <a:xfrm>
            <a:off x="6597791" y="778354"/>
            <a:ext cx="10403839" cy="7076636"/>
            <a:chOff x="0" y="-38100"/>
            <a:chExt cx="2775023" cy="1887556"/>
          </a:xfrm>
        </p:grpSpPr>
        <p:sp>
          <p:nvSpPr>
            <p:cNvPr id="1041" name="Google Shape;1041;p18"/>
            <p:cNvSpPr/>
            <p:nvPr/>
          </p:nvSpPr>
          <p:spPr>
            <a:xfrm>
              <a:off x="0" y="0"/>
              <a:ext cx="2775023" cy="1849456"/>
            </a:xfrm>
            <a:custGeom>
              <a:avLst/>
              <a:gdLst/>
              <a:ahLst/>
              <a:cxnLst/>
              <a:rect l="l" t="t" r="r" b="b"/>
              <a:pathLst>
                <a:path w="2775023" h="1849456" extrusionOk="0">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18"/>
            <p:cNvSpPr txBox="1"/>
            <p:nvPr/>
          </p:nvSpPr>
          <p:spPr>
            <a:xfrm>
              <a:off x="0" y="-38100"/>
              <a:ext cx="2775023" cy="188755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43" name="Google Shape;1043;p18"/>
          <p:cNvSpPr txBox="1"/>
          <p:nvPr/>
        </p:nvSpPr>
        <p:spPr>
          <a:xfrm>
            <a:off x="6944675" y="3428500"/>
            <a:ext cx="9842700" cy="17733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None/>
            </a:pPr>
            <a:r>
              <a:rPr lang="en-US" sz="3600" b="1"/>
              <a:t>Which of these is the furthest east? </a:t>
            </a:r>
            <a:endParaRPr sz="3600" b="1"/>
          </a:p>
          <a:p>
            <a:pPr marL="0" lvl="0" indent="0" algn="ctr" rtl="0">
              <a:lnSpc>
                <a:spcPct val="80000"/>
              </a:lnSpc>
              <a:spcBef>
                <a:spcPts val="0"/>
              </a:spcBef>
              <a:spcAft>
                <a:spcPts val="0"/>
              </a:spcAft>
              <a:buNone/>
            </a:pPr>
            <a:endParaRPr sz="3600" b="1"/>
          </a:p>
          <a:p>
            <a:pPr marL="0" lvl="0" indent="0" algn="ctr" rtl="0">
              <a:lnSpc>
                <a:spcPct val="80000"/>
              </a:lnSpc>
              <a:spcBef>
                <a:spcPts val="0"/>
              </a:spcBef>
              <a:spcAft>
                <a:spcPts val="0"/>
              </a:spcAft>
              <a:buNone/>
            </a:pPr>
            <a:r>
              <a:rPr lang="en-US" sz="3600" b="1"/>
              <a:t>Haiti, Puerto Rico, Dominican Republic,</a:t>
            </a:r>
            <a:endParaRPr sz="3600" b="1"/>
          </a:p>
          <a:p>
            <a:pPr marL="0" lvl="0" indent="0" algn="ctr" rtl="0">
              <a:lnSpc>
                <a:spcPct val="80000"/>
              </a:lnSpc>
              <a:spcBef>
                <a:spcPts val="0"/>
              </a:spcBef>
              <a:spcAft>
                <a:spcPts val="0"/>
              </a:spcAft>
              <a:buNone/>
            </a:pPr>
            <a:r>
              <a:rPr lang="en-US" sz="3600" b="1"/>
              <a:t>or the US Virgin Islands?</a:t>
            </a:r>
            <a:endParaRPr sz="3600" b="1"/>
          </a:p>
        </p:txBody>
      </p:sp>
      <p:sp>
        <p:nvSpPr>
          <p:cNvPr id="1044" name="Google Shape;1044;p18"/>
          <p:cNvSpPr txBox="1"/>
          <p:nvPr/>
        </p:nvSpPr>
        <p:spPr>
          <a:xfrm>
            <a:off x="942479" y="3224863"/>
            <a:ext cx="4551300" cy="2726100"/>
          </a:xfrm>
          <a:prstGeom prst="rect">
            <a:avLst/>
          </a:prstGeom>
          <a:noFill/>
          <a:ln>
            <a:noFill/>
          </a:ln>
        </p:spPr>
        <p:txBody>
          <a:bodyPr spcFirstLastPara="1" wrap="square" lIns="0" tIns="0" rIns="0" bIns="0" anchor="t" anchorCtr="0">
            <a:spAutoFit/>
          </a:bodyPr>
          <a:lstStyle/>
          <a:p>
            <a:pPr marL="0" marR="0" lvl="0" indent="0" algn="ctr" rtl="0">
              <a:lnSpc>
                <a:spcPct val="150333"/>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81997"/>
              </a:lnSpc>
              <a:spcBef>
                <a:spcPts val="0"/>
              </a:spcBef>
              <a:spcAft>
                <a:spcPts val="0"/>
              </a:spcAft>
              <a:buClr>
                <a:srgbClr val="000000"/>
              </a:buClr>
              <a:buSzPts val="6999"/>
              <a:buFont typeface="Arial"/>
              <a:buNone/>
            </a:pPr>
            <a:r>
              <a:rPr lang="en-US" sz="6999" b="1" i="0" u="none" strike="noStrike" cap="none">
                <a:solidFill>
                  <a:srgbClr val="000000"/>
                </a:solidFill>
                <a:latin typeface="Arial"/>
                <a:ea typeface="Arial"/>
                <a:cs typeface="Arial"/>
                <a:sym typeface="Arial"/>
              </a:rPr>
              <a:t>FINAL</a:t>
            </a:r>
            <a:endParaRPr sz="1400" b="1" i="0" u="none" strike="noStrike" cap="none">
              <a:solidFill>
                <a:srgbClr val="000000"/>
              </a:solidFill>
              <a:latin typeface="Arial"/>
              <a:ea typeface="Arial"/>
              <a:cs typeface="Arial"/>
              <a:sym typeface="Arial"/>
            </a:endParaRPr>
          </a:p>
          <a:p>
            <a:pPr marL="0" marR="0" lvl="0" indent="0" algn="ctr" rtl="0">
              <a:lnSpc>
                <a:spcPct val="81997"/>
              </a:lnSpc>
              <a:spcBef>
                <a:spcPts val="0"/>
              </a:spcBef>
              <a:spcAft>
                <a:spcPts val="0"/>
              </a:spcAft>
              <a:buClr>
                <a:srgbClr val="000000"/>
              </a:buClr>
              <a:buSzPts val="6999"/>
              <a:buFont typeface="Arial"/>
              <a:buNone/>
            </a:pPr>
            <a:r>
              <a:rPr lang="en-US" sz="6999" b="1" i="0" u="none" strike="noStrike" cap="none">
                <a:solidFill>
                  <a:srgbClr val="000000"/>
                </a:solidFill>
                <a:latin typeface="Arial"/>
                <a:ea typeface="Arial"/>
                <a:cs typeface="Arial"/>
                <a:sym typeface="Arial"/>
              </a:rPr>
              <a:t>TRIVIA</a:t>
            </a:r>
            <a:endParaRPr sz="1400" b="1" i="0" u="none" strike="noStrike" cap="none">
              <a:solidFill>
                <a:srgbClr val="000000"/>
              </a:solidFill>
              <a:latin typeface="Arial"/>
              <a:ea typeface="Arial"/>
              <a:cs typeface="Arial"/>
              <a:sym typeface="Arial"/>
            </a:endParaRPr>
          </a:p>
          <a:p>
            <a:pPr marL="0" marR="0" lvl="0" indent="0" algn="ctr" rtl="0">
              <a:lnSpc>
                <a:spcPct val="50378"/>
              </a:lnSpc>
              <a:spcBef>
                <a:spcPts val="0"/>
              </a:spcBef>
              <a:spcAft>
                <a:spcPts val="0"/>
              </a:spcAft>
              <a:buClr>
                <a:srgbClr val="000000"/>
              </a:buClr>
              <a:buSzPts val="6999"/>
              <a:buFont typeface="Arial"/>
              <a:buNone/>
            </a:pPr>
            <a:endParaRPr sz="6999" b="1" i="0" u="none" strike="noStrike" cap="none">
              <a:solidFill>
                <a:srgbClr val="000000"/>
              </a:solidFill>
              <a:latin typeface="Arial"/>
              <a:ea typeface="Arial"/>
              <a:cs typeface="Arial"/>
              <a:sym typeface="Arial"/>
            </a:endParaRPr>
          </a:p>
        </p:txBody>
      </p:sp>
      <p:sp>
        <p:nvSpPr>
          <p:cNvPr id="1045" name="Google Shape;1045;p18"/>
          <p:cNvSpPr txBox="1"/>
          <p:nvPr/>
        </p:nvSpPr>
        <p:spPr>
          <a:xfrm>
            <a:off x="936728" y="532614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0 - ALL POINTS</a:t>
            </a:r>
            <a:endParaRPr sz="1400" b="1" i="1" u="none" strike="noStrike" cap="none">
              <a:solidFill>
                <a:srgbClr val="000000"/>
              </a:solidFill>
              <a:latin typeface="Arial"/>
              <a:ea typeface="Arial"/>
              <a:cs typeface="Arial"/>
              <a:sym typeface="Arial"/>
            </a:endParaRPr>
          </a:p>
        </p:txBody>
      </p:sp>
      <p:sp>
        <p:nvSpPr>
          <p:cNvPr id="1046" name="Google Shape;1046;p18"/>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1050"/>
        <p:cNvGrpSpPr/>
        <p:nvPr/>
      </p:nvGrpSpPr>
      <p:grpSpPr>
        <a:xfrm>
          <a:off x="0" y="0"/>
          <a:ext cx="0" cy="0"/>
          <a:chOff x="0" y="0"/>
          <a:chExt cx="0" cy="0"/>
        </a:xfrm>
      </p:grpSpPr>
      <p:pic>
        <p:nvPicPr>
          <p:cNvPr id="1051" name="Google Shape;1051;g2b8f2e37e38_0_764"/>
          <p:cNvPicPr preferRelativeResize="0"/>
          <p:nvPr/>
        </p:nvPicPr>
        <p:blipFill rotWithShape="1">
          <a:blip r:embed="rId3">
            <a:alphaModFix/>
          </a:blip>
          <a:srcRect/>
          <a:stretch/>
        </p:blipFill>
        <p:spPr>
          <a:xfrm>
            <a:off x="-11" y="53"/>
            <a:ext cx="18288000" cy="10286962"/>
          </a:xfrm>
          <a:prstGeom prst="rect">
            <a:avLst/>
          </a:prstGeom>
          <a:noFill/>
          <a:ln>
            <a:noFill/>
          </a:ln>
        </p:spPr>
      </p:pic>
      <p:grpSp>
        <p:nvGrpSpPr>
          <p:cNvPr id="1052" name="Google Shape;1052;g2b8f2e37e38_0_764"/>
          <p:cNvGrpSpPr/>
          <p:nvPr/>
        </p:nvGrpSpPr>
        <p:grpSpPr>
          <a:xfrm>
            <a:off x="690188" y="402426"/>
            <a:ext cx="5056332" cy="5786476"/>
            <a:chOff x="0" y="-38100"/>
            <a:chExt cx="1331700" cy="1524000"/>
          </a:xfrm>
        </p:grpSpPr>
        <p:sp>
          <p:nvSpPr>
            <p:cNvPr id="1053" name="Google Shape;1053;g2b8f2e37e38_0_764"/>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g2b8f2e37e38_0_764"/>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55" name="Google Shape;1055;g2b8f2e37e38_0_764"/>
          <p:cNvGrpSpPr/>
          <p:nvPr/>
        </p:nvGrpSpPr>
        <p:grpSpPr>
          <a:xfrm>
            <a:off x="936728" y="614965"/>
            <a:ext cx="4551724" cy="5326576"/>
            <a:chOff x="0" y="-38100"/>
            <a:chExt cx="1198800" cy="1402875"/>
          </a:xfrm>
        </p:grpSpPr>
        <p:sp>
          <p:nvSpPr>
            <p:cNvPr id="1056" name="Google Shape;1056;g2b8f2e37e38_0_764"/>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g2b8f2e37e38_0_764"/>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58" name="Google Shape;1058;g2b8f2e37e38_0_764"/>
          <p:cNvSpPr/>
          <p:nvPr/>
        </p:nvSpPr>
        <p:spPr>
          <a:xfrm>
            <a:off x="2287378" y="1255669"/>
            <a:ext cx="1849925" cy="1860071"/>
          </a:xfrm>
          <a:custGeom>
            <a:avLst/>
            <a:gdLst/>
            <a:ahLst/>
            <a:cxnLst/>
            <a:rect l="l" t="t" r="r" b="b"/>
            <a:pathLst>
              <a:path w="1849925" h="1860071" extrusionOk="0">
                <a:moveTo>
                  <a:pt x="0" y="0"/>
                </a:moveTo>
                <a:lnTo>
                  <a:pt x="1849924" y="0"/>
                </a:lnTo>
                <a:lnTo>
                  <a:pt x="1849924" y="1860071"/>
                </a:lnTo>
                <a:lnTo>
                  <a:pt x="0" y="1860071"/>
                </a:lnTo>
                <a:lnTo>
                  <a:pt x="0" y="0"/>
                </a:lnTo>
                <a:close/>
              </a:path>
            </a:pathLst>
          </a:custGeom>
          <a:blipFill rotWithShape="1">
            <a:blip r:embed="rId4">
              <a:alphaModFix/>
            </a:blip>
            <a:stretch>
              <a:fillRect/>
            </a:stretch>
          </a:blipFill>
          <a:ln>
            <a:noFill/>
          </a:ln>
        </p:spPr>
      </p:sp>
      <p:grpSp>
        <p:nvGrpSpPr>
          <p:cNvPr id="1059" name="Google Shape;1059;g2b8f2e37e38_0_764"/>
          <p:cNvGrpSpPr/>
          <p:nvPr/>
        </p:nvGrpSpPr>
        <p:grpSpPr>
          <a:xfrm>
            <a:off x="6203125" y="404251"/>
            <a:ext cx="11151698" cy="9307125"/>
            <a:chOff x="0" y="-38100"/>
            <a:chExt cx="2974500" cy="2093700"/>
          </a:xfrm>
        </p:grpSpPr>
        <p:sp>
          <p:nvSpPr>
            <p:cNvPr id="1060" name="Google Shape;1060;g2b8f2e37e38_0_764"/>
            <p:cNvSpPr/>
            <p:nvPr/>
          </p:nvSpPr>
          <p:spPr>
            <a:xfrm>
              <a:off x="0" y="0"/>
              <a:ext cx="2974477" cy="2055526"/>
            </a:xfrm>
            <a:custGeom>
              <a:avLst/>
              <a:gdLst/>
              <a:ahLst/>
              <a:cxnLst/>
              <a:rect l="l" t="t" r="r" b="b"/>
              <a:pathLst>
                <a:path w="2974477" h="2055526" extrusionOk="0">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g2b8f2e37e38_0_764"/>
            <p:cNvSpPr txBox="1"/>
            <p:nvPr/>
          </p:nvSpPr>
          <p:spPr>
            <a:xfrm>
              <a:off x="0" y="-38100"/>
              <a:ext cx="2974500" cy="2093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2" name="Google Shape;1062;g2b8f2e37e38_0_764"/>
          <p:cNvGrpSpPr/>
          <p:nvPr/>
        </p:nvGrpSpPr>
        <p:grpSpPr>
          <a:xfrm>
            <a:off x="6597800" y="778349"/>
            <a:ext cx="10403839" cy="8543089"/>
            <a:chOff x="0" y="-38100"/>
            <a:chExt cx="2775023" cy="1887600"/>
          </a:xfrm>
        </p:grpSpPr>
        <p:sp>
          <p:nvSpPr>
            <p:cNvPr id="1063" name="Google Shape;1063;g2b8f2e37e38_0_764"/>
            <p:cNvSpPr/>
            <p:nvPr/>
          </p:nvSpPr>
          <p:spPr>
            <a:xfrm>
              <a:off x="0" y="0"/>
              <a:ext cx="2775023" cy="1849456"/>
            </a:xfrm>
            <a:custGeom>
              <a:avLst/>
              <a:gdLst/>
              <a:ahLst/>
              <a:cxnLst/>
              <a:rect l="l" t="t" r="r" b="b"/>
              <a:pathLst>
                <a:path w="2775023" h="1849456" extrusionOk="0">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g2b8f2e37e38_0_764"/>
            <p:cNvSpPr txBox="1"/>
            <p:nvPr/>
          </p:nvSpPr>
          <p:spPr>
            <a:xfrm>
              <a:off x="0" y="-38100"/>
              <a:ext cx="2775000" cy="1887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65" name="Google Shape;1065;g2b8f2e37e38_0_764"/>
          <p:cNvSpPr txBox="1"/>
          <p:nvPr/>
        </p:nvSpPr>
        <p:spPr>
          <a:xfrm>
            <a:off x="6923913" y="3479800"/>
            <a:ext cx="9710100" cy="8313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6000" b="1" i="1"/>
              <a:t>US Virgin Islands</a:t>
            </a:r>
            <a:endParaRPr sz="3600" b="1" i="1"/>
          </a:p>
        </p:txBody>
      </p:sp>
      <p:sp>
        <p:nvSpPr>
          <p:cNvPr id="1066" name="Google Shape;1066;g2b8f2e37e38_0_764"/>
          <p:cNvSpPr txBox="1"/>
          <p:nvPr/>
        </p:nvSpPr>
        <p:spPr>
          <a:xfrm>
            <a:off x="942479" y="3224863"/>
            <a:ext cx="4551300" cy="2726100"/>
          </a:xfrm>
          <a:prstGeom prst="rect">
            <a:avLst/>
          </a:prstGeom>
          <a:noFill/>
          <a:ln>
            <a:noFill/>
          </a:ln>
        </p:spPr>
        <p:txBody>
          <a:bodyPr spcFirstLastPara="1" wrap="square" lIns="0" tIns="0" rIns="0" bIns="0" anchor="t" anchorCtr="0">
            <a:spAutoFit/>
          </a:bodyPr>
          <a:lstStyle/>
          <a:p>
            <a:pPr marL="0" marR="0" lvl="0" indent="0" algn="ctr" rtl="0">
              <a:lnSpc>
                <a:spcPct val="150333"/>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81997"/>
              </a:lnSpc>
              <a:spcBef>
                <a:spcPts val="0"/>
              </a:spcBef>
              <a:spcAft>
                <a:spcPts val="0"/>
              </a:spcAft>
              <a:buClr>
                <a:srgbClr val="000000"/>
              </a:buClr>
              <a:buSzPts val="6999"/>
              <a:buFont typeface="Arial"/>
              <a:buNone/>
            </a:pPr>
            <a:r>
              <a:rPr lang="en-US" sz="6999" b="1" i="0" u="none" strike="noStrike" cap="none">
                <a:solidFill>
                  <a:srgbClr val="000000"/>
                </a:solidFill>
                <a:latin typeface="Arial"/>
                <a:ea typeface="Arial"/>
                <a:cs typeface="Arial"/>
                <a:sym typeface="Arial"/>
              </a:rPr>
              <a:t>FINAL</a:t>
            </a:r>
            <a:endParaRPr sz="1400" b="1" i="0" u="none" strike="noStrike" cap="none">
              <a:solidFill>
                <a:srgbClr val="000000"/>
              </a:solidFill>
              <a:latin typeface="Arial"/>
              <a:ea typeface="Arial"/>
              <a:cs typeface="Arial"/>
              <a:sym typeface="Arial"/>
            </a:endParaRPr>
          </a:p>
          <a:p>
            <a:pPr marL="0" marR="0" lvl="0" indent="0" algn="ctr" rtl="0">
              <a:lnSpc>
                <a:spcPct val="81997"/>
              </a:lnSpc>
              <a:spcBef>
                <a:spcPts val="0"/>
              </a:spcBef>
              <a:spcAft>
                <a:spcPts val="0"/>
              </a:spcAft>
              <a:buClr>
                <a:srgbClr val="000000"/>
              </a:buClr>
              <a:buSzPts val="6999"/>
              <a:buFont typeface="Arial"/>
              <a:buNone/>
            </a:pPr>
            <a:r>
              <a:rPr lang="en-US" sz="6999" b="1" i="0" u="none" strike="noStrike" cap="none">
                <a:solidFill>
                  <a:srgbClr val="000000"/>
                </a:solidFill>
                <a:latin typeface="Arial"/>
                <a:ea typeface="Arial"/>
                <a:cs typeface="Arial"/>
                <a:sym typeface="Arial"/>
              </a:rPr>
              <a:t>TRIVIA</a:t>
            </a:r>
            <a:endParaRPr sz="1400" b="1" i="0" u="none" strike="noStrike" cap="none">
              <a:solidFill>
                <a:srgbClr val="000000"/>
              </a:solidFill>
              <a:latin typeface="Arial"/>
              <a:ea typeface="Arial"/>
              <a:cs typeface="Arial"/>
              <a:sym typeface="Arial"/>
            </a:endParaRPr>
          </a:p>
          <a:p>
            <a:pPr marL="0" marR="0" lvl="0" indent="0" algn="ctr" rtl="0">
              <a:lnSpc>
                <a:spcPct val="50378"/>
              </a:lnSpc>
              <a:spcBef>
                <a:spcPts val="0"/>
              </a:spcBef>
              <a:spcAft>
                <a:spcPts val="0"/>
              </a:spcAft>
              <a:buClr>
                <a:srgbClr val="000000"/>
              </a:buClr>
              <a:buSzPts val="6999"/>
              <a:buFont typeface="Arial"/>
              <a:buNone/>
            </a:pPr>
            <a:endParaRPr sz="6999" b="1" i="0" u="none" strike="noStrike" cap="none">
              <a:solidFill>
                <a:srgbClr val="000000"/>
              </a:solidFill>
              <a:latin typeface="Arial"/>
              <a:ea typeface="Arial"/>
              <a:cs typeface="Arial"/>
              <a:sym typeface="Arial"/>
            </a:endParaRPr>
          </a:p>
        </p:txBody>
      </p:sp>
      <p:sp>
        <p:nvSpPr>
          <p:cNvPr id="1067" name="Google Shape;1067;g2b8f2e37e38_0_764"/>
          <p:cNvSpPr txBox="1"/>
          <p:nvPr/>
        </p:nvSpPr>
        <p:spPr>
          <a:xfrm>
            <a:off x="936728" y="532614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0 - ALL POINTS</a:t>
            </a:r>
            <a:endParaRPr sz="1400" b="1" i="1" u="none" strike="noStrike" cap="none">
              <a:solidFill>
                <a:srgbClr val="000000"/>
              </a:solidFill>
              <a:latin typeface="Arial"/>
              <a:ea typeface="Arial"/>
              <a:cs typeface="Arial"/>
              <a:sym typeface="Arial"/>
            </a:endParaRPr>
          </a:p>
        </p:txBody>
      </p:sp>
      <p:sp>
        <p:nvSpPr>
          <p:cNvPr id="1068" name="Google Shape;1068;g2b8f2e37e38_0_764"/>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
        <p:nvSpPr>
          <p:cNvPr id="1069" name="Google Shape;1069;g2b8f2e37e38_0_764"/>
          <p:cNvSpPr/>
          <p:nvPr/>
        </p:nvSpPr>
        <p:spPr>
          <a:xfrm>
            <a:off x="11183613" y="1722110"/>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pic>
        <p:nvPicPr>
          <p:cNvPr id="1070" name="Google Shape;1070;g2b8f2e37e38_0_764"/>
          <p:cNvPicPr preferRelativeResize="0"/>
          <p:nvPr/>
        </p:nvPicPr>
        <p:blipFill>
          <a:blip r:embed="rId7">
            <a:alphaModFix/>
          </a:blip>
          <a:stretch>
            <a:fillRect/>
          </a:stretch>
        </p:blipFill>
        <p:spPr>
          <a:xfrm>
            <a:off x="8422413" y="4676038"/>
            <a:ext cx="6915150" cy="3914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1074"/>
        <p:cNvGrpSpPr/>
        <p:nvPr/>
      </p:nvGrpSpPr>
      <p:grpSpPr>
        <a:xfrm>
          <a:off x="0" y="0"/>
          <a:ext cx="0" cy="0"/>
          <a:chOff x="0" y="0"/>
          <a:chExt cx="0" cy="0"/>
        </a:xfrm>
      </p:grpSpPr>
      <p:pic>
        <p:nvPicPr>
          <p:cNvPr id="1075" name="Google Shape;1075;p20"/>
          <p:cNvPicPr preferRelativeResize="0"/>
          <p:nvPr/>
        </p:nvPicPr>
        <p:blipFill rotWithShape="1">
          <a:blip r:embed="rId3">
            <a:alphaModFix/>
          </a:blip>
          <a:srcRect/>
          <a:stretch/>
        </p:blipFill>
        <p:spPr>
          <a:xfrm>
            <a:off x="4" y="-18475"/>
            <a:ext cx="18288000" cy="10287014"/>
          </a:xfrm>
          <a:prstGeom prst="rect">
            <a:avLst/>
          </a:prstGeom>
          <a:noFill/>
          <a:ln>
            <a:noFill/>
          </a:ln>
        </p:spPr>
      </p:pic>
      <p:grpSp>
        <p:nvGrpSpPr>
          <p:cNvPr id="1076" name="Google Shape;1076;p20"/>
          <p:cNvGrpSpPr/>
          <p:nvPr/>
        </p:nvGrpSpPr>
        <p:grpSpPr>
          <a:xfrm>
            <a:off x="1584378" y="5869871"/>
            <a:ext cx="5055838" cy="3977978"/>
            <a:chOff x="0" y="-38100"/>
            <a:chExt cx="1331570" cy="1047691"/>
          </a:xfrm>
        </p:grpSpPr>
        <p:sp>
          <p:nvSpPr>
            <p:cNvPr id="1077" name="Google Shape;1077;p20"/>
            <p:cNvSpPr/>
            <p:nvPr/>
          </p:nvSpPr>
          <p:spPr>
            <a:xfrm>
              <a:off x="0" y="0"/>
              <a:ext cx="1331570" cy="1009591"/>
            </a:xfrm>
            <a:custGeom>
              <a:avLst/>
              <a:gdLst/>
              <a:ahLst/>
              <a:cxnLst/>
              <a:rect l="l" t="t" r="r" b="b"/>
              <a:pathLst>
                <a:path w="1331570" h="1009591" extrusionOk="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20"/>
            <p:cNvSpPr txBox="1"/>
            <p:nvPr/>
          </p:nvSpPr>
          <p:spPr>
            <a:xfrm>
              <a:off x="0" y="-38100"/>
              <a:ext cx="1331570" cy="104769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79" name="Google Shape;1079;p20"/>
          <p:cNvGrpSpPr/>
          <p:nvPr/>
        </p:nvGrpSpPr>
        <p:grpSpPr>
          <a:xfrm>
            <a:off x="1836667" y="6091810"/>
            <a:ext cx="4551253" cy="3534124"/>
            <a:chOff x="0" y="-38100"/>
            <a:chExt cx="1198676" cy="930792"/>
          </a:xfrm>
        </p:grpSpPr>
        <p:sp>
          <p:nvSpPr>
            <p:cNvPr id="1080" name="Google Shape;1080;p20"/>
            <p:cNvSpPr/>
            <p:nvPr/>
          </p:nvSpPr>
          <p:spPr>
            <a:xfrm>
              <a:off x="0" y="0"/>
              <a:ext cx="1198676" cy="892692"/>
            </a:xfrm>
            <a:custGeom>
              <a:avLst/>
              <a:gdLst/>
              <a:ahLst/>
              <a:cxnLst/>
              <a:rect l="l" t="t" r="r" b="b"/>
              <a:pathLst>
                <a:path w="1198676" h="892692" extrusionOk="0">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20"/>
            <p:cNvSpPr txBox="1"/>
            <p:nvPr/>
          </p:nvSpPr>
          <p:spPr>
            <a:xfrm>
              <a:off x="0" y="-38100"/>
              <a:ext cx="1198676" cy="93079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82" name="Google Shape;1082;p20"/>
          <p:cNvSpPr/>
          <p:nvPr/>
        </p:nvSpPr>
        <p:spPr>
          <a:xfrm>
            <a:off x="2295951" y="7194070"/>
            <a:ext cx="379594" cy="377365"/>
          </a:xfrm>
          <a:custGeom>
            <a:avLst/>
            <a:gdLst/>
            <a:ahLst/>
            <a:cxnLst/>
            <a:rect l="l" t="t" r="r" b="b"/>
            <a:pathLst>
              <a:path w="379594" h="377365" extrusionOk="0">
                <a:moveTo>
                  <a:pt x="0" y="0"/>
                </a:moveTo>
                <a:lnTo>
                  <a:pt x="379594" y="0"/>
                </a:lnTo>
                <a:lnTo>
                  <a:pt x="379594" y="377365"/>
                </a:lnTo>
                <a:lnTo>
                  <a:pt x="0" y="377365"/>
                </a:lnTo>
                <a:lnTo>
                  <a:pt x="0" y="0"/>
                </a:lnTo>
                <a:close/>
              </a:path>
            </a:pathLst>
          </a:custGeom>
          <a:blipFill rotWithShape="1">
            <a:blip r:embed="rId4">
              <a:alphaModFix/>
            </a:blip>
            <a:stretch>
              <a:fillRect/>
            </a:stretch>
          </a:blipFill>
          <a:ln>
            <a:noFill/>
          </a:ln>
        </p:spPr>
      </p:sp>
      <p:sp>
        <p:nvSpPr>
          <p:cNvPr id="1083" name="Google Shape;1083;p20"/>
          <p:cNvSpPr/>
          <p:nvPr/>
        </p:nvSpPr>
        <p:spPr>
          <a:xfrm>
            <a:off x="2295951" y="6616703"/>
            <a:ext cx="379594" cy="379594"/>
          </a:xfrm>
          <a:custGeom>
            <a:avLst/>
            <a:gdLst/>
            <a:ahLst/>
            <a:cxnLst/>
            <a:rect l="l" t="t" r="r" b="b"/>
            <a:pathLst>
              <a:path w="379594" h="379594" extrusionOk="0">
                <a:moveTo>
                  <a:pt x="0" y="0"/>
                </a:moveTo>
                <a:lnTo>
                  <a:pt x="379594" y="0"/>
                </a:lnTo>
                <a:lnTo>
                  <a:pt x="379594" y="379594"/>
                </a:lnTo>
                <a:lnTo>
                  <a:pt x="0" y="379594"/>
                </a:lnTo>
                <a:lnTo>
                  <a:pt x="0" y="0"/>
                </a:lnTo>
                <a:close/>
              </a:path>
            </a:pathLst>
          </a:custGeom>
          <a:blipFill rotWithShape="1">
            <a:blip r:embed="rId5">
              <a:alphaModFix/>
            </a:blip>
            <a:stretch>
              <a:fillRect/>
            </a:stretch>
          </a:blipFill>
          <a:ln>
            <a:noFill/>
          </a:ln>
        </p:spPr>
      </p:sp>
      <p:sp>
        <p:nvSpPr>
          <p:cNvPr id="1084" name="Google Shape;1084;p20"/>
          <p:cNvSpPr/>
          <p:nvPr/>
        </p:nvSpPr>
        <p:spPr>
          <a:xfrm>
            <a:off x="2295951" y="8872829"/>
            <a:ext cx="352744" cy="352744"/>
          </a:xfrm>
          <a:custGeom>
            <a:avLst/>
            <a:gdLst/>
            <a:ahLst/>
            <a:cxnLst/>
            <a:rect l="l" t="t" r="r" b="b"/>
            <a:pathLst>
              <a:path w="352744" h="352744" extrusionOk="0">
                <a:moveTo>
                  <a:pt x="0" y="0"/>
                </a:moveTo>
                <a:lnTo>
                  <a:pt x="352743" y="0"/>
                </a:lnTo>
                <a:lnTo>
                  <a:pt x="352743" y="352743"/>
                </a:lnTo>
                <a:lnTo>
                  <a:pt x="0" y="352743"/>
                </a:lnTo>
                <a:lnTo>
                  <a:pt x="0" y="0"/>
                </a:lnTo>
                <a:close/>
              </a:path>
            </a:pathLst>
          </a:custGeom>
          <a:blipFill rotWithShape="1">
            <a:blip r:embed="rId6">
              <a:alphaModFix/>
            </a:blip>
            <a:stretch>
              <a:fillRect/>
            </a:stretch>
          </a:blipFill>
          <a:ln>
            <a:noFill/>
          </a:ln>
        </p:spPr>
      </p:sp>
      <p:sp>
        <p:nvSpPr>
          <p:cNvPr id="1085" name="Google Shape;1085;p20"/>
          <p:cNvSpPr/>
          <p:nvPr/>
        </p:nvSpPr>
        <p:spPr>
          <a:xfrm>
            <a:off x="2295951" y="7749199"/>
            <a:ext cx="382761" cy="382761"/>
          </a:xfrm>
          <a:custGeom>
            <a:avLst/>
            <a:gdLst/>
            <a:ahLst/>
            <a:cxnLst/>
            <a:rect l="l" t="t" r="r" b="b"/>
            <a:pathLst>
              <a:path w="382761" h="382761" extrusionOk="0">
                <a:moveTo>
                  <a:pt x="0" y="0"/>
                </a:moveTo>
                <a:lnTo>
                  <a:pt x="382761" y="0"/>
                </a:lnTo>
                <a:lnTo>
                  <a:pt x="382761" y="382760"/>
                </a:lnTo>
                <a:lnTo>
                  <a:pt x="0" y="382760"/>
                </a:lnTo>
                <a:lnTo>
                  <a:pt x="0" y="0"/>
                </a:lnTo>
                <a:close/>
              </a:path>
            </a:pathLst>
          </a:custGeom>
          <a:blipFill rotWithShape="1">
            <a:blip r:embed="rId7">
              <a:alphaModFix/>
            </a:blip>
            <a:stretch>
              <a:fillRect/>
            </a:stretch>
          </a:blipFill>
          <a:ln>
            <a:noFill/>
          </a:ln>
        </p:spPr>
      </p:sp>
      <p:sp>
        <p:nvSpPr>
          <p:cNvPr id="1086" name="Google Shape;1086;p20"/>
          <p:cNvSpPr/>
          <p:nvPr/>
        </p:nvSpPr>
        <p:spPr>
          <a:xfrm>
            <a:off x="2271496" y="8291774"/>
            <a:ext cx="428503" cy="421241"/>
          </a:xfrm>
          <a:custGeom>
            <a:avLst/>
            <a:gdLst/>
            <a:ahLst/>
            <a:cxnLst/>
            <a:rect l="l" t="t" r="r" b="b"/>
            <a:pathLst>
              <a:path w="428503" h="421241" extrusionOk="0">
                <a:moveTo>
                  <a:pt x="0" y="0"/>
                </a:moveTo>
                <a:lnTo>
                  <a:pt x="428503" y="0"/>
                </a:lnTo>
                <a:lnTo>
                  <a:pt x="428503" y="421240"/>
                </a:lnTo>
                <a:lnTo>
                  <a:pt x="0" y="421240"/>
                </a:lnTo>
                <a:lnTo>
                  <a:pt x="0" y="0"/>
                </a:lnTo>
                <a:close/>
              </a:path>
            </a:pathLst>
          </a:custGeom>
          <a:blipFill rotWithShape="1">
            <a:blip r:embed="rId8">
              <a:alphaModFix/>
            </a:blip>
            <a:stretch>
              <a:fillRect l="-29224" t="-29938" r="-27096" b="-29073"/>
            </a:stretch>
          </a:blipFill>
          <a:ln>
            <a:noFill/>
          </a:ln>
        </p:spPr>
      </p:sp>
      <p:sp>
        <p:nvSpPr>
          <p:cNvPr id="1087" name="Google Shape;1087;p20"/>
          <p:cNvSpPr txBox="1"/>
          <p:nvPr/>
        </p:nvSpPr>
        <p:spPr>
          <a:xfrm>
            <a:off x="2884101" y="7277312"/>
            <a:ext cx="2854800" cy="236100"/>
          </a:xfrm>
          <a:prstGeom prst="rect">
            <a:avLst/>
          </a:prstGeom>
          <a:noFill/>
          <a:ln>
            <a:noFill/>
          </a:ln>
        </p:spPr>
        <p:txBody>
          <a:bodyPr spcFirstLastPara="1" wrap="square" lIns="0" tIns="0" rIns="0" bIns="0" anchor="t" anchorCtr="0">
            <a:spAutoFit/>
          </a:bodyPr>
          <a:lstStyle/>
          <a:p>
            <a:pPr marL="0" marR="0" lvl="0" indent="0" algn="l" rtl="0">
              <a:lnSpc>
                <a:spcPct val="110951"/>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Not Rocket Science Trivia</a:t>
            </a:r>
            <a:endParaRPr sz="1400" b="1" i="1" u="none" strike="noStrike" cap="none">
              <a:solidFill>
                <a:srgbClr val="000000"/>
              </a:solidFill>
              <a:latin typeface="Arial"/>
              <a:ea typeface="Arial"/>
              <a:cs typeface="Arial"/>
              <a:sym typeface="Arial"/>
            </a:endParaRPr>
          </a:p>
        </p:txBody>
      </p:sp>
      <p:sp>
        <p:nvSpPr>
          <p:cNvPr id="1088" name="Google Shape;1088;p20"/>
          <p:cNvSpPr txBox="1"/>
          <p:nvPr/>
        </p:nvSpPr>
        <p:spPr>
          <a:xfrm>
            <a:off x="2884101" y="6673663"/>
            <a:ext cx="2003100" cy="236100"/>
          </a:xfrm>
          <a:prstGeom prst="rect">
            <a:avLst/>
          </a:prstGeom>
          <a:noFill/>
          <a:ln>
            <a:noFill/>
          </a:ln>
        </p:spPr>
        <p:txBody>
          <a:bodyPr spcFirstLastPara="1" wrap="square" lIns="0" tIns="0" rIns="0" bIns="0" anchor="t" anchorCtr="0">
            <a:spAutoFit/>
          </a:bodyPr>
          <a:lstStyle/>
          <a:p>
            <a:pPr marL="0" marR="0" lvl="0" indent="0" algn="l" rtl="0">
              <a:lnSpc>
                <a:spcPct val="110951"/>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@notrockettrivia</a:t>
            </a:r>
            <a:endParaRPr sz="1400" b="1" i="1" u="none" strike="noStrike" cap="none">
              <a:solidFill>
                <a:srgbClr val="000000"/>
              </a:solidFill>
              <a:latin typeface="Arial"/>
              <a:ea typeface="Arial"/>
              <a:cs typeface="Arial"/>
              <a:sym typeface="Arial"/>
            </a:endParaRPr>
          </a:p>
        </p:txBody>
      </p:sp>
      <p:sp>
        <p:nvSpPr>
          <p:cNvPr id="1089" name="Google Shape;1089;p20"/>
          <p:cNvSpPr txBox="1"/>
          <p:nvPr/>
        </p:nvSpPr>
        <p:spPr>
          <a:xfrm>
            <a:off x="2841659" y="8916363"/>
            <a:ext cx="3290100" cy="236100"/>
          </a:xfrm>
          <a:prstGeom prst="rect">
            <a:avLst/>
          </a:prstGeom>
          <a:noFill/>
          <a:ln>
            <a:noFill/>
          </a:ln>
        </p:spPr>
        <p:txBody>
          <a:bodyPr spcFirstLastPara="1" wrap="square" lIns="0" tIns="0" rIns="0" bIns="0" anchor="t" anchorCtr="0">
            <a:spAutoFit/>
          </a:bodyPr>
          <a:lstStyle/>
          <a:p>
            <a:pPr marL="0" marR="0" lvl="0" indent="0" algn="l" rtl="0">
              <a:lnSpc>
                <a:spcPct val="110951"/>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www.notrocketsciencetrivia.com</a:t>
            </a:r>
            <a:endParaRPr sz="1400" b="1" i="1" u="none" strike="noStrike" cap="none">
              <a:solidFill>
                <a:srgbClr val="000000"/>
              </a:solidFill>
              <a:latin typeface="Arial"/>
              <a:ea typeface="Arial"/>
              <a:cs typeface="Arial"/>
              <a:sym typeface="Arial"/>
            </a:endParaRPr>
          </a:p>
        </p:txBody>
      </p:sp>
      <p:sp>
        <p:nvSpPr>
          <p:cNvPr id="1090" name="Google Shape;1090;p20"/>
          <p:cNvSpPr txBox="1"/>
          <p:nvPr/>
        </p:nvSpPr>
        <p:spPr>
          <a:xfrm>
            <a:off x="2841659" y="8332308"/>
            <a:ext cx="1953900" cy="236100"/>
          </a:xfrm>
          <a:prstGeom prst="rect">
            <a:avLst/>
          </a:prstGeom>
          <a:noFill/>
          <a:ln>
            <a:noFill/>
          </a:ln>
        </p:spPr>
        <p:txBody>
          <a:bodyPr spcFirstLastPara="1" wrap="square" lIns="0" tIns="0" rIns="0" bIns="0" anchor="t" anchorCtr="0">
            <a:spAutoFit/>
          </a:bodyPr>
          <a:lstStyle/>
          <a:p>
            <a:pPr marL="0" marR="0" lvl="0" indent="0" algn="ctr" rtl="0">
              <a:lnSpc>
                <a:spcPct val="139960"/>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@not.rocket.science</a:t>
            </a:r>
            <a:endParaRPr sz="1400" b="1" i="1" u="none" strike="noStrike" cap="none">
              <a:solidFill>
                <a:srgbClr val="000000"/>
              </a:solidFill>
              <a:latin typeface="Arial"/>
              <a:ea typeface="Arial"/>
              <a:cs typeface="Arial"/>
              <a:sym typeface="Arial"/>
            </a:endParaRPr>
          </a:p>
        </p:txBody>
      </p:sp>
      <p:sp>
        <p:nvSpPr>
          <p:cNvPr id="1091" name="Google Shape;1091;p20"/>
          <p:cNvSpPr txBox="1"/>
          <p:nvPr/>
        </p:nvSpPr>
        <p:spPr>
          <a:xfrm>
            <a:off x="2884101" y="7824516"/>
            <a:ext cx="2854800" cy="236100"/>
          </a:xfrm>
          <a:prstGeom prst="rect">
            <a:avLst/>
          </a:prstGeom>
          <a:noFill/>
          <a:ln>
            <a:noFill/>
          </a:ln>
        </p:spPr>
        <p:txBody>
          <a:bodyPr spcFirstLastPara="1" wrap="square" lIns="0" tIns="0" rIns="0" bIns="0" anchor="t" anchorCtr="0">
            <a:spAutoFit/>
          </a:bodyPr>
          <a:lstStyle/>
          <a:p>
            <a:pPr marL="0" marR="0" lvl="0" indent="0" algn="l" rtl="0">
              <a:lnSpc>
                <a:spcPct val="110951"/>
              </a:lnSpc>
              <a:spcBef>
                <a:spcPts val="0"/>
              </a:spcBef>
              <a:spcAft>
                <a:spcPts val="0"/>
              </a:spcAft>
              <a:buClr>
                <a:srgbClr val="000000"/>
              </a:buClr>
              <a:buSzPts val="1534"/>
              <a:buFont typeface="Arial"/>
              <a:buNone/>
            </a:pPr>
            <a:r>
              <a:rPr lang="en-US" sz="1534" b="1" i="1" u="none" strike="noStrike" cap="none">
                <a:solidFill>
                  <a:srgbClr val="000000"/>
                </a:solidFill>
                <a:latin typeface="Arial"/>
                <a:ea typeface="Arial"/>
                <a:cs typeface="Arial"/>
                <a:sym typeface="Arial"/>
              </a:rPr>
              <a:t>Not Rocket Science Trivia</a:t>
            </a:r>
            <a:endParaRPr sz="1400" b="1" i="1" u="none" strike="noStrike" cap="none">
              <a:solidFill>
                <a:srgbClr val="000000"/>
              </a:solidFill>
              <a:latin typeface="Arial"/>
              <a:ea typeface="Arial"/>
              <a:cs typeface="Arial"/>
              <a:sym typeface="Arial"/>
            </a:endParaRPr>
          </a:p>
        </p:txBody>
      </p:sp>
      <p:sp>
        <p:nvSpPr>
          <p:cNvPr id="1092" name="Google Shape;1092;p20"/>
          <p:cNvSpPr txBox="1"/>
          <p:nvPr/>
        </p:nvSpPr>
        <p:spPr>
          <a:xfrm>
            <a:off x="2626999" y="5204819"/>
            <a:ext cx="2970600" cy="471000"/>
          </a:xfrm>
          <a:prstGeom prst="rect">
            <a:avLst/>
          </a:prstGeom>
          <a:noFill/>
          <a:ln>
            <a:noFill/>
          </a:ln>
        </p:spPr>
        <p:txBody>
          <a:bodyPr spcFirstLastPara="1" wrap="square" lIns="0" tIns="0" rIns="0" bIns="0" anchor="t" anchorCtr="0">
            <a:spAutoFit/>
          </a:bodyPr>
          <a:lstStyle/>
          <a:p>
            <a:pPr marL="0" marR="0" lvl="0" indent="0" algn="ctr" rtl="0">
              <a:lnSpc>
                <a:spcPct val="89978"/>
              </a:lnSpc>
              <a:spcBef>
                <a:spcPts val="0"/>
              </a:spcBef>
              <a:spcAft>
                <a:spcPts val="0"/>
              </a:spcAft>
              <a:buClr>
                <a:srgbClr val="000000"/>
              </a:buClr>
              <a:buSzPts val="2774"/>
              <a:buFont typeface="Arial"/>
              <a:buNone/>
            </a:pPr>
            <a:r>
              <a:rPr lang="en-US" sz="3400" b="1" i="0" u="none" strike="noStrike" cap="none">
                <a:solidFill>
                  <a:srgbClr val="FFFFFF"/>
                </a:solidFill>
                <a:latin typeface="Arial"/>
                <a:ea typeface="Arial"/>
                <a:cs typeface="Arial"/>
                <a:sym typeface="Arial"/>
              </a:rPr>
              <a:t>FOLLOW US!</a:t>
            </a:r>
            <a:endParaRPr sz="34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180"/>
        <p:cNvGrpSpPr/>
        <p:nvPr/>
      </p:nvGrpSpPr>
      <p:grpSpPr>
        <a:xfrm>
          <a:off x="0" y="0"/>
          <a:ext cx="0" cy="0"/>
          <a:chOff x="0" y="0"/>
          <a:chExt cx="0" cy="0"/>
        </a:xfrm>
      </p:grpSpPr>
      <p:pic>
        <p:nvPicPr>
          <p:cNvPr id="181" name="Google Shape;181;g2c89a376e85_0_4"/>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182" name="Google Shape;182;g2c89a376e85_0_4"/>
          <p:cNvGrpSpPr/>
          <p:nvPr/>
        </p:nvGrpSpPr>
        <p:grpSpPr>
          <a:xfrm>
            <a:off x="690188" y="402426"/>
            <a:ext cx="5056332" cy="5786476"/>
            <a:chOff x="0" y="-38100"/>
            <a:chExt cx="1331700" cy="1524000"/>
          </a:xfrm>
        </p:grpSpPr>
        <p:sp>
          <p:nvSpPr>
            <p:cNvPr id="183" name="Google Shape;183;g2c89a376e85_0_4"/>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c89a376e85_0_4"/>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5" name="Google Shape;185;g2c89a376e85_0_4"/>
          <p:cNvGrpSpPr/>
          <p:nvPr/>
        </p:nvGrpSpPr>
        <p:grpSpPr>
          <a:xfrm>
            <a:off x="936728" y="614965"/>
            <a:ext cx="4551724" cy="5326576"/>
            <a:chOff x="0" y="-38100"/>
            <a:chExt cx="1198800" cy="1402875"/>
          </a:xfrm>
        </p:grpSpPr>
        <p:sp>
          <p:nvSpPr>
            <p:cNvPr id="186" name="Google Shape;186;g2c89a376e85_0_4"/>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c89a376e85_0_4"/>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8" name="Google Shape;188;g2c89a376e85_0_4"/>
          <p:cNvSpPr txBox="1"/>
          <p:nvPr/>
        </p:nvSpPr>
        <p:spPr>
          <a:xfrm>
            <a:off x="936728" y="3206561"/>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1</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GET YOUR</a:t>
            </a:r>
            <a:endParaRPr sz="60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FEET WET</a:t>
            </a:r>
            <a:endParaRPr sz="1400" b="1" i="0" u="none" strike="noStrike" cap="none">
              <a:solidFill>
                <a:srgbClr val="000000"/>
              </a:solidFill>
              <a:latin typeface="Arial"/>
              <a:ea typeface="Arial"/>
              <a:cs typeface="Arial"/>
              <a:sym typeface="Arial"/>
            </a:endParaRPr>
          </a:p>
        </p:txBody>
      </p:sp>
      <p:sp>
        <p:nvSpPr>
          <p:cNvPr id="189" name="Google Shape;189;g2c89a376e85_0_4"/>
          <p:cNvSpPr/>
          <p:nvPr/>
        </p:nvSpPr>
        <p:spPr>
          <a:xfrm rot="1816621" flipH="1">
            <a:off x="2335743" y="735250"/>
            <a:ext cx="1763898" cy="2332427"/>
          </a:xfrm>
          <a:custGeom>
            <a:avLst/>
            <a:gdLst/>
            <a:ahLst/>
            <a:cxnLst/>
            <a:rect l="l" t="t" r="r" b="b"/>
            <a:pathLst>
              <a:path w="1761039" h="2328646" extrusionOk="0">
                <a:moveTo>
                  <a:pt x="1761038" y="0"/>
                </a:moveTo>
                <a:lnTo>
                  <a:pt x="0" y="0"/>
                </a:lnTo>
                <a:lnTo>
                  <a:pt x="0" y="2328646"/>
                </a:lnTo>
                <a:lnTo>
                  <a:pt x="1761038" y="2328646"/>
                </a:lnTo>
                <a:lnTo>
                  <a:pt x="1761038" y="0"/>
                </a:lnTo>
                <a:close/>
              </a:path>
            </a:pathLst>
          </a:custGeom>
          <a:blipFill rotWithShape="1">
            <a:blip r:embed="rId4">
              <a:alphaModFix/>
            </a:blip>
            <a:stretch>
              <a:fillRect/>
            </a:stretch>
          </a:blipFill>
          <a:ln>
            <a:noFill/>
          </a:ln>
        </p:spPr>
      </p:sp>
      <p:sp>
        <p:nvSpPr>
          <p:cNvPr id="190" name="Google Shape;190;g2c89a376e85_0_4"/>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2 POINTS EACH</a:t>
            </a:r>
            <a:endParaRPr sz="1400" b="1" i="1" u="none" strike="noStrike" cap="none">
              <a:solidFill>
                <a:srgbClr val="000000"/>
              </a:solidFill>
              <a:latin typeface="Arial"/>
              <a:ea typeface="Arial"/>
              <a:cs typeface="Arial"/>
              <a:sym typeface="Arial"/>
            </a:endParaRPr>
          </a:p>
        </p:txBody>
      </p:sp>
      <p:grpSp>
        <p:nvGrpSpPr>
          <p:cNvPr id="191" name="Google Shape;191;g2c89a376e85_0_4"/>
          <p:cNvGrpSpPr/>
          <p:nvPr/>
        </p:nvGrpSpPr>
        <p:grpSpPr>
          <a:xfrm>
            <a:off x="6203125" y="404256"/>
            <a:ext cx="11151698" cy="8930516"/>
            <a:chOff x="0" y="-38100"/>
            <a:chExt cx="2974500" cy="790500"/>
          </a:xfrm>
        </p:grpSpPr>
        <p:sp>
          <p:nvSpPr>
            <p:cNvPr id="192" name="Google Shape;192;g2c89a376e85_0_4"/>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c89a376e85_0_4"/>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4" name="Google Shape;194;g2c89a376e85_0_4"/>
          <p:cNvGrpSpPr/>
          <p:nvPr/>
        </p:nvGrpSpPr>
        <p:grpSpPr>
          <a:xfrm>
            <a:off x="6577050" y="614976"/>
            <a:ext cx="10403839" cy="8359082"/>
            <a:chOff x="0" y="-38100"/>
            <a:chExt cx="2775023" cy="586306"/>
          </a:xfrm>
        </p:grpSpPr>
        <p:sp>
          <p:nvSpPr>
            <p:cNvPr id="195" name="Google Shape;195;g2c89a376e85_0_4"/>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c89a376e85_0_4"/>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7" name="Google Shape;197;g2c89a376e85_0_4"/>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
        <p:nvSpPr>
          <p:cNvPr id="198" name="Google Shape;198;g2c89a376e85_0_4"/>
          <p:cNvSpPr/>
          <p:nvPr/>
        </p:nvSpPr>
        <p:spPr>
          <a:xfrm>
            <a:off x="11098325" y="358188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199" name="Google Shape;199;g2c89a376e85_0_4"/>
          <p:cNvSpPr txBox="1"/>
          <p:nvPr/>
        </p:nvSpPr>
        <p:spPr>
          <a:xfrm>
            <a:off x="7093275" y="5320500"/>
            <a:ext cx="9371400" cy="923400"/>
          </a:xfrm>
          <a:prstGeom prst="rect">
            <a:avLst/>
          </a:prstGeom>
          <a:noFill/>
          <a:ln>
            <a:noFill/>
          </a:ln>
        </p:spPr>
        <p:txBody>
          <a:bodyPr spcFirstLastPara="1" wrap="square" lIns="0" tIns="0" rIns="0" bIns="0" anchor="t" anchorCtr="0">
            <a:spAutoFit/>
          </a:bodyPr>
          <a:lstStyle/>
          <a:p>
            <a:pPr marL="0" marR="0" lvl="0" indent="0" algn="ctr" rtl="0">
              <a:lnSpc>
                <a:spcPct val="116999"/>
              </a:lnSpc>
              <a:spcBef>
                <a:spcPts val="0"/>
              </a:spcBef>
              <a:spcAft>
                <a:spcPts val="0"/>
              </a:spcAft>
              <a:buClr>
                <a:srgbClr val="000000"/>
              </a:buClr>
              <a:buSzPts val="3500"/>
              <a:buFont typeface="Arial"/>
              <a:buNone/>
            </a:pPr>
            <a:r>
              <a:rPr lang="en-US" sz="6000" b="1" i="1"/>
              <a:t>Moby Dick</a:t>
            </a:r>
            <a:endParaRPr sz="6000" b="1" i="1"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203"/>
        <p:cNvGrpSpPr/>
        <p:nvPr/>
      </p:nvGrpSpPr>
      <p:grpSpPr>
        <a:xfrm>
          <a:off x="0" y="0"/>
          <a:ext cx="0" cy="0"/>
          <a:chOff x="0" y="0"/>
          <a:chExt cx="0" cy="0"/>
        </a:xfrm>
      </p:grpSpPr>
      <p:pic>
        <p:nvPicPr>
          <p:cNvPr id="204" name="Google Shape;204;g2c89a376e85_0_26"/>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205" name="Google Shape;205;g2c89a376e85_0_26"/>
          <p:cNvGrpSpPr/>
          <p:nvPr/>
        </p:nvGrpSpPr>
        <p:grpSpPr>
          <a:xfrm>
            <a:off x="690188" y="402426"/>
            <a:ext cx="5056332" cy="5786476"/>
            <a:chOff x="0" y="-38100"/>
            <a:chExt cx="1331700" cy="1524000"/>
          </a:xfrm>
        </p:grpSpPr>
        <p:sp>
          <p:nvSpPr>
            <p:cNvPr id="206" name="Google Shape;206;g2c89a376e85_0_26"/>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2c89a376e85_0_26"/>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8" name="Google Shape;208;g2c89a376e85_0_26"/>
          <p:cNvGrpSpPr/>
          <p:nvPr/>
        </p:nvGrpSpPr>
        <p:grpSpPr>
          <a:xfrm>
            <a:off x="936728" y="614965"/>
            <a:ext cx="4551724" cy="5326576"/>
            <a:chOff x="0" y="-38100"/>
            <a:chExt cx="1198800" cy="1402875"/>
          </a:xfrm>
        </p:grpSpPr>
        <p:sp>
          <p:nvSpPr>
            <p:cNvPr id="209" name="Google Shape;209;g2c89a376e85_0_26"/>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2c89a376e85_0_26"/>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1" name="Google Shape;211;g2c89a376e85_0_26"/>
          <p:cNvSpPr txBox="1"/>
          <p:nvPr/>
        </p:nvSpPr>
        <p:spPr>
          <a:xfrm>
            <a:off x="936728" y="3206561"/>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1</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GET YOUR</a:t>
            </a:r>
            <a:endParaRPr sz="60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FEET WET</a:t>
            </a:r>
            <a:endParaRPr sz="1400" b="1" i="0" u="none" strike="noStrike" cap="none">
              <a:solidFill>
                <a:srgbClr val="000000"/>
              </a:solidFill>
              <a:latin typeface="Arial"/>
              <a:ea typeface="Arial"/>
              <a:cs typeface="Arial"/>
              <a:sym typeface="Arial"/>
            </a:endParaRPr>
          </a:p>
        </p:txBody>
      </p:sp>
      <p:sp>
        <p:nvSpPr>
          <p:cNvPr id="212" name="Google Shape;212;g2c89a376e85_0_26"/>
          <p:cNvSpPr/>
          <p:nvPr/>
        </p:nvSpPr>
        <p:spPr>
          <a:xfrm rot="1816621" flipH="1">
            <a:off x="2335743" y="735250"/>
            <a:ext cx="1763898" cy="2332427"/>
          </a:xfrm>
          <a:custGeom>
            <a:avLst/>
            <a:gdLst/>
            <a:ahLst/>
            <a:cxnLst/>
            <a:rect l="l" t="t" r="r" b="b"/>
            <a:pathLst>
              <a:path w="1761039" h="2328646" extrusionOk="0">
                <a:moveTo>
                  <a:pt x="1761038" y="0"/>
                </a:moveTo>
                <a:lnTo>
                  <a:pt x="0" y="0"/>
                </a:lnTo>
                <a:lnTo>
                  <a:pt x="0" y="2328646"/>
                </a:lnTo>
                <a:lnTo>
                  <a:pt x="1761038" y="2328646"/>
                </a:lnTo>
                <a:lnTo>
                  <a:pt x="1761038" y="0"/>
                </a:lnTo>
                <a:close/>
              </a:path>
            </a:pathLst>
          </a:custGeom>
          <a:blipFill rotWithShape="1">
            <a:blip r:embed="rId4">
              <a:alphaModFix/>
            </a:blip>
            <a:stretch>
              <a:fillRect/>
            </a:stretch>
          </a:blipFill>
          <a:ln>
            <a:noFill/>
          </a:ln>
        </p:spPr>
      </p:sp>
      <p:sp>
        <p:nvSpPr>
          <p:cNvPr id="213" name="Google Shape;213;g2c89a376e85_0_26"/>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2 POINTS EACH</a:t>
            </a:r>
            <a:endParaRPr sz="1400" b="1" i="1" u="none" strike="noStrike" cap="none">
              <a:solidFill>
                <a:srgbClr val="000000"/>
              </a:solidFill>
              <a:latin typeface="Arial"/>
              <a:ea typeface="Arial"/>
              <a:cs typeface="Arial"/>
              <a:sym typeface="Arial"/>
            </a:endParaRPr>
          </a:p>
        </p:txBody>
      </p:sp>
      <p:grpSp>
        <p:nvGrpSpPr>
          <p:cNvPr id="214" name="Google Shape;214;g2c89a376e85_0_26"/>
          <p:cNvGrpSpPr/>
          <p:nvPr/>
        </p:nvGrpSpPr>
        <p:grpSpPr>
          <a:xfrm>
            <a:off x="6203125" y="404256"/>
            <a:ext cx="11151698" cy="8930516"/>
            <a:chOff x="0" y="-38100"/>
            <a:chExt cx="2974500" cy="790500"/>
          </a:xfrm>
        </p:grpSpPr>
        <p:sp>
          <p:nvSpPr>
            <p:cNvPr id="215" name="Google Shape;215;g2c89a376e85_0_2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2c89a376e85_0_26"/>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7" name="Google Shape;217;g2c89a376e85_0_26"/>
          <p:cNvGrpSpPr/>
          <p:nvPr/>
        </p:nvGrpSpPr>
        <p:grpSpPr>
          <a:xfrm>
            <a:off x="6577050" y="614976"/>
            <a:ext cx="10403839" cy="8359082"/>
            <a:chOff x="0" y="-38100"/>
            <a:chExt cx="2775023" cy="586306"/>
          </a:xfrm>
        </p:grpSpPr>
        <p:sp>
          <p:nvSpPr>
            <p:cNvPr id="218" name="Google Shape;218;g2c89a376e85_0_2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2c89a376e85_0_26"/>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0" name="Google Shape;220;g2c89a376e85_0_26"/>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
        <p:nvSpPr>
          <p:cNvPr id="221" name="Google Shape;221;g2c89a376e85_0_26"/>
          <p:cNvSpPr/>
          <p:nvPr/>
        </p:nvSpPr>
        <p:spPr>
          <a:xfrm>
            <a:off x="11098325" y="358188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6">
              <a:alphaModFix/>
            </a:blip>
            <a:stretch>
              <a:fillRect/>
            </a:stretch>
          </a:blipFill>
          <a:ln>
            <a:noFill/>
          </a:ln>
        </p:spPr>
      </p:sp>
      <p:sp>
        <p:nvSpPr>
          <p:cNvPr id="222" name="Google Shape;222;g2c89a376e85_0_26"/>
          <p:cNvSpPr txBox="1"/>
          <p:nvPr/>
        </p:nvSpPr>
        <p:spPr>
          <a:xfrm>
            <a:off x="7093275" y="5320500"/>
            <a:ext cx="9371400" cy="923400"/>
          </a:xfrm>
          <a:prstGeom prst="rect">
            <a:avLst/>
          </a:prstGeom>
          <a:noFill/>
          <a:ln>
            <a:noFill/>
          </a:ln>
        </p:spPr>
        <p:txBody>
          <a:bodyPr spcFirstLastPara="1" wrap="square" lIns="0" tIns="0" rIns="0" bIns="0" anchor="t" anchorCtr="0">
            <a:spAutoFit/>
          </a:bodyPr>
          <a:lstStyle/>
          <a:p>
            <a:pPr marL="0" marR="0" lvl="0" indent="0" algn="ctr" rtl="0">
              <a:lnSpc>
                <a:spcPct val="116999"/>
              </a:lnSpc>
              <a:spcBef>
                <a:spcPts val="0"/>
              </a:spcBef>
              <a:spcAft>
                <a:spcPts val="0"/>
              </a:spcAft>
              <a:buClr>
                <a:srgbClr val="000000"/>
              </a:buClr>
              <a:buSzPts val="3500"/>
              <a:buFont typeface="Arial"/>
              <a:buNone/>
            </a:pPr>
            <a:r>
              <a:rPr lang="en-US" sz="6000" b="1" i="1"/>
              <a:t>Cardiology</a:t>
            </a:r>
            <a:endParaRPr sz="3600" b="1" i="1"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226"/>
        <p:cNvGrpSpPr/>
        <p:nvPr/>
      </p:nvGrpSpPr>
      <p:grpSpPr>
        <a:xfrm>
          <a:off x="0" y="0"/>
          <a:ext cx="0" cy="0"/>
          <a:chOff x="0" y="0"/>
          <a:chExt cx="0" cy="0"/>
        </a:xfrm>
      </p:grpSpPr>
      <p:pic>
        <p:nvPicPr>
          <p:cNvPr id="227" name="Google Shape;227;g2b8f2e37e38_0_106"/>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228" name="Google Shape;228;g2b8f2e37e38_0_106"/>
          <p:cNvGrpSpPr/>
          <p:nvPr/>
        </p:nvGrpSpPr>
        <p:grpSpPr>
          <a:xfrm>
            <a:off x="690188" y="402426"/>
            <a:ext cx="5056332" cy="5786476"/>
            <a:chOff x="0" y="-38100"/>
            <a:chExt cx="1331700" cy="1524000"/>
          </a:xfrm>
        </p:grpSpPr>
        <p:sp>
          <p:nvSpPr>
            <p:cNvPr id="229" name="Google Shape;229;g2b8f2e37e38_0_106"/>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2b8f2e37e38_0_106"/>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1" name="Google Shape;231;g2b8f2e37e38_0_106"/>
          <p:cNvGrpSpPr/>
          <p:nvPr/>
        </p:nvGrpSpPr>
        <p:grpSpPr>
          <a:xfrm>
            <a:off x="936728" y="614965"/>
            <a:ext cx="4551724" cy="5326576"/>
            <a:chOff x="0" y="-38100"/>
            <a:chExt cx="1198800" cy="1402875"/>
          </a:xfrm>
        </p:grpSpPr>
        <p:sp>
          <p:nvSpPr>
            <p:cNvPr id="232" name="Google Shape;232;g2b8f2e37e38_0_106"/>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2b8f2e37e38_0_106"/>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4" name="Google Shape;234;g2b8f2e37e38_0_106"/>
          <p:cNvGrpSpPr/>
          <p:nvPr/>
        </p:nvGrpSpPr>
        <p:grpSpPr>
          <a:xfrm>
            <a:off x="6203135" y="404247"/>
            <a:ext cx="11151698" cy="2963664"/>
            <a:chOff x="0" y="-38100"/>
            <a:chExt cx="2974500" cy="790500"/>
          </a:xfrm>
        </p:grpSpPr>
        <p:sp>
          <p:nvSpPr>
            <p:cNvPr id="235" name="Google Shape;235;g2b8f2e37e38_0_10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2b8f2e37e38_0_106"/>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7" name="Google Shape;237;g2b8f2e37e38_0_106"/>
          <p:cNvGrpSpPr/>
          <p:nvPr/>
        </p:nvGrpSpPr>
        <p:grpSpPr>
          <a:xfrm>
            <a:off x="6597791" y="778354"/>
            <a:ext cx="10403839" cy="2198120"/>
            <a:chOff x="0" y="-38100"/>
            <a:chExt cx="2775023" cy="586306"/>
          </a:xfrm>
        </p:grpSpPr>
        <p:sp>
          <p:nvSpPr>
            <p:cNvPr id="238" name="Google Shape;238;g2b8f2e37e38_0_10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2b8f2e37e38_0_106"/>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0" name="Google Shape;240;g2b8f2e37e38_0_106"/>
          <p:cNvSpPr txBox="1"/>
          <p:nvPr/>
        </p:nvSpPr>
        <p:spPr>
          <a:xfrm>
            <a:off x="6936675" y="1527963"/>
            <a:ext cx="9684600" cy="8865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Year the Today Show premiered</a:t>
            </a:r>
            <a:endParaRPr sz="3600" b="1"/>
          </a:p>
          <a:p>
            <a:pPr marL="0" lvl="0" indent="0" algn="ctr" rtl="0">
              <a:lnSpc>
                <a:spcPct val="80000"/>
              </a:lnSpc>
              <a:spcBef>
                <a:spcPts val="0"/>
              </a:spcBef>
              <a:spcAft>
                <a:spcPts val="0"/>
              </a:spcAft>
              <a:buClr>
                <a:schemeClr val="dk1"/>
              </a:buClr>
              <a:buSzPts val="1100"/>
              <a:buFont typeface="Arial"/>
              <a:buNone/>
            </a:pPr>
            <a:r>
              <a:rPr lang="en-US" sz="3600" b="1"/>
              <a:t>on NBC – 1980</a:t>
            </a:r>
            <a:endParaRPr sz="3600" b="1"/>
          </a:p>
        </p:txBody>
      </p:sp>
      <p:grpSp>
        <p:nvGrpSpPr>
          <p:cNvPr id="241" name="Google Shape;241;g2b8f2e37e38_0_106"/>
          <p:cNvGrpSpPr/>
          <p:nvPr/>
        </p:nvGrpSpPr>
        <p:grpSpPr>
          <a:xfrm>
            <a:off x="6203135" y="3590330"/>
            <a:ext cx="11151698" cy="2963664"/>
            <a:chOff x="0" y="-38100"/>
            <a:chExt cx="2974500" cy="790500"/>
          </a:xfrm>
        </p:grpSpPr>
        <p:sp>
          <p:nvSpPr>
            <p:cNvPr id="242" name="Google Shape;242;g2b8f2e37e38_0_106"/>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2b8f2e37e38_0_106"/>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g2b8f2e37e38_0_106"/>
          <p:cNvGrpSpPr/>
          <p:nvPr/>
        </p:nvGrpSpPr>
        <p:grpSpPr>
          <a:xfrm>
            <a:off x="6597791" y="3964437"/>
            <a:ext cx="10403839" cy="2198120"/>
            <a:chOff x="0" y="-38100"/>
            <a:chExt cx="2775023" cy="586306"/>
          </a:xfrm>
        </p:grpSpPr>
        <p:sp>
          <p:nvSpPr>
            <p:cNvPr id="245" name="Google Shape;245;g2b8f2e37e38_0_10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2b8f2e37e38_0_106"/>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7" name="Google Shape;247;g2b8f2e37e38_0_106"/>
          <p:cNvSpPr txBox="1"/>
          <p:nvPr/>
        </p:nvSpPr>
        <p:spPr>
          <a:xfrm>
            <a:off x="6835575" y="4703275"/>
            <a:ext cx="9938100" cy="886500"/>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a:t>The number of kings of England</a:t>
            </a:r>
            <a:endParaRPr sz="3600" b="1"/>
          </a:p>
          <a:p>
            <a:pPr marL="0" lvl="0" indent="0" algn="ctr" rtl="0">
              <a:lnSpc>
                <a:spcPct val="80000"/>
              </a:lnSpc>
              <a:spcBef>
                <a:spcPts val="0"/>
              </a:spcBef>
              <a:spcAft>
                <a:spcPts val="0"/>
              </a:spcAft>
              <a:buClr>
                <a:schemeClr val="dk1"/>
              </a:buClr>
              <a:buSzPts val="1100"/>
              <a:buFont typeface="Arial"/>
              <a:buNone/>
            </a:pPr>
            <a:r>
              <a:rPr lang="en-US" sz="3600" b="1"/>
              <a:t>who have been named George – 5</a:t>
            </a:r>
            <a:endParaRPr sz="3600" b="1"/>
          </a:p>
        </p:txBody>
      </p:sp>
      <p:grpSp>
        <p:nvGrpSpPr>
          <p:cNvPr id="248" name="Google Shape;248;g2b8f2e37e38_0_106"/>
          <p:cNvGrpSpPr/>
          <p:nvPr/>
        </p:nvGrpSpPr>
        <p:grpSpPr>
          <a:xfrm>
            <a:off x="6203135" y="6772938"/>
            <a:ext cx="11151698" cy="2931046"/>
            <a:chOff x="0" y="-38100"/>
            <a:chExt cx="2974500" cy="781800"/>
          </a:xfrm>
        </p:grpSpPr>
        <p:sp>
          <p:nvSpPr>
            <p:cNvPr id="249" name="Google Shape;249;g2b8f2e37e38_0_106"/>
            <p:cNvSpPr/>
            <p:nvPr/>
          </p:nvSpPr>
          <p:spPr>
            <a:xfrm>
              <a:off x="0" y="0"/>
              <a:ext cx="2974477" cy="743550"/>
            </a:xfrm>
            <a:custGeom>
              <a:avLst/>
              <a:gdLst/>
              <a:ahLst/>
              <a:cxnLst/>
              <a:rect l="l" t="t" r="r" b="b"/>
              <a:pathLst>
                <a:path w="2974477" h="743550" extrusionOk="0">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2b8f2e37e38_0_106"/>
            <p:cNvSpPr txBox="1"/>
            <p:nvPr/>
          </p:nvSpPr>
          <p:spPr>
            <a:xfrm>
              <a:off x="0" y="-38100"/>
              <a:ext cx="2974500" cy="781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1" name="Google Shape;251;g2b8f2e37e38_0_106"/>
          <p:cNvGrpSpPr/>
          <p:nvPr/>
        </p:nvGrpSpPr>
        <p:grpSpPr>
          <a:xfrm>
            <a:off x="6597791" y="7147046"/>
            <a:ext cx="10403839" cy="2198120"/>
            <a:chOff x="0" y="-38100"/>
            <a:chExt cx="2775023" cy="586306"/>
          </a:xfrm>
        </p:grpSpPr>
        <p:sp>
          <p:nvSpPr>
            <p:cNvPr id="252" name="Google Shape;252;g2b8f2e37e38_0_106"/>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2b8f2e37e38_0_106"/>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4" name="Google Shape;254;g2b8f2e37e38_0_106"/>
          <p:cNvGrpSpPr/>
          <p:nvPr/>
        </p:nvGrpSpPr>
        <p:grpSpPr>
          <a:xfrm>
            <a:off x="2084171" y="1045729"/>
            <a:ext cx="2256338" cy="1823377"/>
            <a:chOff x="0" y="0"/>
            <a:chExt cx="3008450" cy="2431169"/>
          </a:xfrm>
        </p:grpSpPr>
        <p:sp>
          <p:nvSpPr>
            <p:cNvPr id="255" name="Google Shape;255;g2b8f2e37e38_0_106"/>
            <p:cNvSpPr/>
            <p:nvPr/>
          </p:nvSpPr>
          <p:spPr>
            <a:xfrm rot="-5400000">
              <a:off x="832187" y="254906"/>
              <a:ext cx="2431169" cy="1921357"/>
            </a:xfrm>
            <a:custGeom>
              <a:avLst/>
              <a:gdLst/>
              <a:ahLst/>
              <a:cxnLst/>
              <a:rect l="l" t="t" r="r" b="b"/>
              <a:pathLst>
                <a:path w="2431169" h="1921357" extrusionOk="0">
                  <a:moveTo>
                    <a:pt x="0" y="0"/>
                  </a:moveTo>
                  <a:lnTo>
                    <a:pt x="2431169" y="0"/>
                  </a:lnTo>
                  <a:lnTo>
                    <a:pt x="2431169" y="1921357"/>
                  </a:lnTo>
                  <a:lnTo>
                    <a:pt x="0" y="1921357"/>
                  </a:lnTo>
                  <a:lnTo>
                    <a:pt x="0" y="0"/>
                  </a:lnTo>
                  <a:close/>
                </a:path>
              </a:pathLst>
            </a:custGeom>
            <a:blipFill rotWithShape="1">
              <a:blip r:embed="rId4">
                <a:alphaModFix/>
              </a:blip>
              <a:stretch>
                <a:fillRect/>
              </a:stretch>
            </a:blipFill>
            <a:ln>
              <a:noFill/>
            </a:ln>
          </p:spPr>
        </p:sp>
        <p:sp>
          <p:nvSpPr>
            <p:cNvPr id="256" name="Google Shape;256;g2b8f2e37e38_0_106"/>
            <p:cNvSpPr/>
            <p:nvPr/>
          </p:nvSpPr>
          <p:spPr>
            <a:xfrm rot="5400000">
              <a:off x="-254906" y="254906"/>
              <a:ext cx="2431169" cy="1921357"/>
            </a:xfrm>
            <a:custGeom>
              <a:avLst/>
              <a:gdLst/>
              <a:ahLst/>
              <a:cxnLst/>
              <a:rect l="l" t="t" r="r" b="b"/>
              <a:pathLst>
                <a:path w="2431169" h="1921357" extrusionOk="0">
                  <a:moveTo>
                    <a:pt x="2431169" y="1921357"/>
                  </a:moveTo>
                  <a:lnTo>
                    <a:pt x="0" y="1921357"/>
                  </a:lnTo>
                  <a:lnTo>
                    <a:pt x="0" y="0"/>
                  </a:lnTo>
                  <a:lnTo>
                    <a:pt x="2431169" y="0"/>
                  </a:lnTo>
                  <a:lnTo>
                    <a:pt x="2431169" y="1921357"/>
                  </a:lnTo>
                  <a:close/>
                </a:path>
              </a:pathLst>
            </a:custGeom>
            <a:blipFill rotWithShape="1">
              <a:blip r:embed="rId4">
                <a:alphaModFix/>
              </a:blip>
              <a:stretch>
                <a:fillRect/>
              </a:stretch>
            </a:blipFill>
            <a:ln>
              <a:noFill/>
            </a:ln>
          </p:spPr>
        </p:sp>
      </p:grpSp>
      <p:sp>
        <p:nvSpPr>
          <p:cNvPr id="257" name="Google Shape;257;g2b8f2e37e38_0_106"/>
          <p:cNvSpPr txBox="1"/>
          <p:nvPr/>
        </p:nvSpPr>
        <p:spPr>
          <a:xfrm>
            <a:off x="936728" y="3177986"/>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2</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OVER</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UNDER</a:t>
            </a:r>
            <a:endParaRPr sz="1400" b="1" i="0" u="none" strike="noStrike" cap="none">
              <a:solidFill>
                <a:srgbClr val="000000"/>
              </a:solidFill>
              <a:latin typeface="Arial"/>
              <a:ea typeface="Arial"/>
              <a:cs typeface="Arial"/>
              <a:sym typeface="Arial"/>
            </a:endParaRPr>
          </a:p>
        </p:txBody>
      </p:sp>
      <p:sp>
        <p:nvSpPr>
          <p:cNvPr id="258" name="Google Shape;258;g2b8f2e37e38_0_106"/>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3 POINTS EACH</a:t>
            </a:r>
            <a:endParaRPr sz="1400" b="1" i="1" u="none" strike="noStrike" cap="none">
              <a:solidFill>
                <a:srgbClr val="000000"/>
              </a:solidFill>
              <a:latin typeface="Arial"/>
              <a:ea typeface="Arial"/>
              <a:cs typeface="Arial"/>
              <a:sym typeface="Arial"/>
            </a:endParaRPr>
          </a:p>
        </p:txBody>
      </p:sp>
      <p:sp>
        <p:nvSpPr>
          <p:cNvPr id="259" name="Google Shape;259;g2b8f2e37e38_0_106"/>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5">
              <a:alphaModFix/>
            </a:blip>
            <a:stretch>
              <a:fillRect/>
            </a:stretch>
          </a:blipFill>
          <a:ln>
            <a:noFill/>
          </a:ln>
        </p:spPr>
      </p:sp>
      <p:sp>
        <p:nvSpPr>
          <p:cNvPr id="260" name="Google Shape;260;g2b8f2e37e38_0_106"/>
          <p:cNvSpPr txBox="1"/>
          <p:nvPr/>
        </p:nvSpPr>
        <p:spPr>
          <a:xfrm>
            <a:off x="6810025" y="7629271"/>
            <a:ext cx="9938100" cy="1329595"/>
          </a:xfrm>
          <a:prstGeom prst="rect">
            <a:avLst/>
          </a:prstGeom>
          <a:noFill/>
          <a:ln>
            <a:noFill/>
          </a:ln>
        </p:spPr>
        <p:txBody>
          <a:bodyPr spcFirstLastPara="1" wrap="square" lIns="0" tIns="0" rIns="0" bIns="0" anchor="t" anchorCtr="0">
            <a:spAutoFit/>
          </a:bodyPr>
          <a:lstStyle/>
          <a:p>
            <a:pPr marL="0" lvl="0" indent="0" algn="ctr" rtl="0">
              <a:lnSpc>
                <a:spcPct val="80000"/>
              </a:lnSpc>
              <a:spcBef>
                <a:spcPts val="0"/>
              </a:spcBef>
              <a:spcAft>
                <a:spcPts val="0"/>
              </a:spcAft>
              <a:buClr>
                <a:schemeClr val="dk1"/>
              </a:buClr>
              <a:buSzPts val="1100"/>
              <a:buFont typeface="Arial"/>
              <a:buNone/>
            </a:pPr>
            <a:r>
              <a:rPr lang="en-US" sz="3600" b="1" dirty="0"/>
              <a:t>Distance from downtown Chicago to downtown Indianapolis (shortest driving distance using google maps) – 200 miles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264"/>
        <p:cNvGrpSpPr/>
        <p:nvPr/>
      </p:nvGrpSpPr>
      <p:grpSpPr>
        <a:xfrm>
          <a:off x="0" y="0"/>
          <a:ext cx="0" cy="0"/>
          <a:chOff x="0" y="0"/>
          <a:chExt cx="0" cy="0"/>
        </a:xfrm>
      </p:grpSpPr>
      <p:pic>
        <p:nvPicPr>
          <p:cNvPr id="265" name="Google Shape;265;g2c89a376e85_0_53"/>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266" name="Google Shape;266;g2c89a376e85_0_53"/>
          <p:cNvGrpSpPr/>
          <p:nvPr/>
        </p:nvGrpSpPr>
        <p:grpSpPr>
          <a:xfrm>
            <a:off x="690188" y="402426"/>
            <a:ext cx="5056332" cy="5786476"/>
            <a:chOff x="0" y="-38100"/>
            <a:chExt cx="1331700" cy="1524000"/>
          </a:xfrm>
        </p:grpSpPr>
        <p:sp>
          <p:nvSpPr>
            <p:cNvPr id="267" name="Google Shape;267;g2c89a376e85_0_53"/>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2c89a376e85_0_53"/>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9" name="Google Shape;269;g2c89a376e85_0_53"/>
          <p:cNvGrpSpPr/>
          <p:nvPr/>
        </p:nvGrpSpPr>
        <p:grpSpPr>
          <a:xfrm>
            <a:off x="936728" y="614965"/>
            <a:ext cx="4551724" cy="5326576"/>
            <a:chOff x="0" y="-38100"/>
            <a:chExt cx="1198800" cy="1402875"/>
          </a:xfrm>
        </p:grpSpPr>
        <p:sp>
          <p:nvSpPr>
            <p:cNvPr id="270" name="Google Shape;270;g2c89a376e85_0_53"/>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2c89a376e85_0_53"/>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2" name="Google Shape;272;g2c89a376e85_0_53"/>
          <p:cNvGrpSpPr/>
          <p:nvPr/>
        </p:nvGrpSpPr>
        <p:grpSpPr>
          <a:xfrm>
            <a:off x="6203125" y="404256"/>
            <a:ext cx="11151698" cy="8930516"/>
            <a:chOff x="0" y="-38100"/>
            <a:chExt cx="2974500" cy="790500"/>
          </a:xfrm>
        </p:grpSpPr>
        <p:sp>
          <p:nvSpPr>
            <p:cNvPr id="273" name="Google Shape;273;g2c89a376e85_0_53"/>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2c89a376e85_0_53"/>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5" name="Google Shape;275;g2c89a376e85_0_53"/>
          <p:cNvGrpSpPr/>
          <p:nvPr/>
        </p:nvGrpSpPr>
        <p:grpSpPr>
          <a:xfrm>
            <a:off x="6577050" y="614976"/>
            <a:ext cx="10403839" cy="8359082"/>
            <a:chOff x="0" y="-38100"/>
            <a:chExt cx="2775023" cy="586306"/>
          </a:xfrm>
        </p:grpSpPr>
        <p:sp>
          <p:nvSpPr>
            <p:cNvPr id="276" name="Google Shape;276;g2c89a376e85_0_53"/>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2c89a376e85_0_53"/>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8" name="Google Shape;278;g2c89a376e85_0_53"/>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sp>
        <p:nvSpPr>
          <p:cNvPr id="279" name="Google Shape;279;g2c89a376e85_0_53"/>
          <p:cNvSpPr/>
          <p:nvPr/>
        </p:nvSpPr>
        <p:spPr>
          <a:xfrm>
            <a:off x="11017950" y="357473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5">
              <a:alphaModFix/>
            </a:blip>
            <a:stretch>
              <a:fillRect/>
            </a:stretch>
          </a:blipFill>
          <a:ln>
            <a:noFill/>
          </a:ln>
        </p:spPr>
      </p:sp>
      <p:sp>
        <p:nvSpPr>
          <p:cNvPr id="280" name="Google Shape;280;g2c89a376e85_0_53"/>
          <p:cNvSpPr txBox="1"/>
          <p:nvPr/>
        </p:nvSpPr>
        <p:spPr>
          <a:xfrm>
            <a:off x="6881925" y="5313350"/>
            <a:ext cx="9654900" cy="923400"/>
          </a:xfrm>
          <a:prstGeom prst="rect">
            <a:avLst/>
          </a:prstGeom>
          <a:noFill/>
          <a:ln>
            <a:noFill/>
          </a:ln>
        </p:spPr>
        <p:txBody>
          <a:bodyPr spcFirstLastPara="1" wrap="square" lIns="0" tIns="0" rIns="0" bIns="0" anchor="t" anchorCtr="0">
            <a:spAutoFit/>
          </a:bodyPr>
          <a:lstStyle/>
          <a:p>
            <a:pPr marL="0" lvl="0" indent="0" algn="ctr" rtl="0">
              <a:lnSpc>
                <a:spcPct val="116999"/>
              </a:lnSpc>
              <a:spcBef>
                <a:spcPts val="0"/>
              </a:spcBef>
              <a:spcAft>
                <a:spcPts val="0"/>
              </a:spcAft>
              <a:buClr>
                <a:schemeClr val="dk1"/>
              </a:buClr>
              <a:buSzPts val="1100"/>
              <a:buFont typeface="Arial"/>
              <a:buNone/>
            </a:pPr>
            <a:r>
              <a:rPr lang="en-US" sz="6000" b="1" i="1"/>
              <a:t>Under (1952)</a:t>
            </a:r>
            <a:endParaRPr sz="3600" b="1" i="1"/>
          </a:p>
        </p:txBody>
      </p:sp>
      <p:grpSp>
        <p:nvGrpSpPr>
          <p:cNvPr id="281" name="Google Shape;281;g2c89a376e85_0_53"/>
          <p:cNvGrpSpPr/>
          <p:nvPr/>
        </p:nvGrpSpPr>
        <p:grpSpPr>
          <a:xfrm>
            <a:off x="2084171" y="1045729"/>
            <a:ext cx="2256338" cy="1823377"/>
            <a:chOff x="0" y="0"/>
            <a:chExt cx="3008450" cy="2431169"/>
          </a:xfrm>
        </p:grpSpPr>
        <p:sp>
          <p:nvSpPr>
            <p:cNvPr id="282" name="Google Shape;282;g2c89a376e85_0_53"/>
            <p:cNvSpPr/>
            <p:nvPr/>
          </p:nvSpPr>
          <p:spPr>
            <a:xfrm rot="-5400000">
              <a:off x="832187" y="254906"/>
              <a:ext cx="2431169" cy="1921357"/>
            </a:xfrm>
            <a:custGeom>
              <a:avLst/>
              <a:gdLst/>
              <a:ahLst/>
              <a:cxnLst/>
              <a:rect l="l" t="t" r="r" b="b"/>
              <a:pathLst>
                <a:path w="2431169" h="1921357" extrusionOk="0">
                  <a:moveTo>
                    <a:pt x="0" y="0"/>
                  </a:moveTo>
                  <a:lnTo>
                    <a:pt x="2431169" y="0"/>
                  </a:lnTo>
                  <a:lnTo>
                    <a:pt x="2431169" y="1921357"/>
                  </a:lnTo>
                  <a:lnTo>
                    <a:pt x="0" y="1921357"/>
                  </a:lnTo>
                  <a:lnTo>
                    <a:pt x="0" y="0"/>
                  </a:lnTo>
                  <a:close/>
                </a:path>
              </a:pathLst>
            </a:custGeom>
            <a:blipFill rotWithShape="1">
              <a:blip r:embed="rId6">
                <a:alphaModFix/>
              </a:blip>
              <a:stretch>
                <a:fillRect/>
              </a:stretch>
            </a:blipFill>
            <a:ln>
              <a:noFill/>
            </a:ln>
          </p:spPr>
        </p:sp>
        <p:sp>
          <p:nvSpPr>
            <p:cNvPr id="283" name="Google Shape;283;g2c89a376e85_0_53"/>
            <p:cNvSpPr/>
            <p:nvPr/>
          </p:nvSpPr>
          <p:spPr>
            <a:xfrm rot="5400000">
              <a:off x="-254906" y="254906"/>
              <a:ext cx="2431169" cy="1921357"/>
            </a:xfrm>
            <a:custGeom>
              <a:avLst/>
              <a:gdLst/>
              <a:ahLst/>
              <a:cxnLst/>
              <a:rect l="l" t="t" r="r" b="b"/>
              <a:pathLst>
                <a:path w="2431169" h="1921357" extrusionOk="0">
                  <a:moveTo>
                    <a:pt x="2431169" y="1921357"/>
                  </a:moveTo>
                  <a:lnTo>
                    <a:pt x="0" y="1921357"/>
                  </a:lnTo>
                  <a:lnTo>
                    <a:pt x="0" y="0"/>
                  </a:lnTo>
                  <a:lnTo>
                    <a:pt x="2431169" y="0"/>
                  </a:lnTo>
                  <a:lnTo>
                    <a:pt x="2431169" y="1921357"/>
                  </a:lnTo>
                  <a:close/>
                </a:path>
              </a:pathLst>
            </a:custGeom>
            <a:blipFill rotWithShape="1">
              <a:blip r:embed="rId6">
                <a:alphaModFix/>
              </a:blip>
              <a:stretch>
                <a:fillRect/>
              </a:stretch>
            </a:blipFill>
            <a:ln>
              <a:noFill/>
            </a:ln>
          </p:spPr>
        </p:sp>
      </p:grpSp>
      <p:sp>
        <p:nvSpPr>
          <p:cNvPr id="284" name="Google Shape;284;g2c89a376e85_0_53"/>
          <p:cNvSpPr txBox="1"/>
          <p:nvPr/>
        </p:nvSpPr>
        <p:spPr>
          <a:xfrm>
            <a:off x="936728" y="3177986"/>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2</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OVER</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UNDER</a:t>
            </a:r>
            <a:endParaRPr sz="1400" b="1" i="0" u="none" strike="noStrike" cap="none">
              <a:solidFill>
                <a:srgbClr val="000000"/>
              </a:solidFill>
              <a:latin typeface="Arial"/>
              <a:ea typeface="Arial"/>
              <a:cs typeface="Arial"/>
              <a:sym typeface="Arial"/>
            </a:endParaRPr>
          </a:p>
        </p:txBody>
      </p:sp>
      <p:sp>
        <p:nvSpPr>
          <p:cNvPr id="285" name="Google Shape;285;g2c89a376e85_0_53"/>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3 POINTS EACH</a:t>
            </a:r>
            <a:endParaRPr sz="1400" b="1" i="1"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289"/>
        <p:cNvGrpSpPr/>
        <p:nvPr/>
      </p:nvGrpSpPr>
      <p:grpSpPr>
        <a:xfrm>
          <a:off x="0" y="0"/>
          <a:ext cx="0" cy="0"/>
          <a:chOff x="0" y="0"/>
          <a:chExt cx="0" cy="0"/>
        </a:xfrm>
      </p:grpSpPr>
      <p:pic>
        <p:nvPicPr>
          <p:cNvPr id="290" name="Google Shape;290;g2c89a376e85_0_75"/>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291" name="Google Shape;291;g2c89a376e85_0_75"/>
          <p:cNvGrpSpPr/>
          <p:nvPr/>
        </p:nvGrpSpPr>
        <p:grpSpPr>
          <a:xfrm>
            <a:off x="690188" y="402426"/>
            <a:ext cx="5056332" cy="5786476"/>
            <a:chOff x="0" y="-38100"/>
            <a:chExt cx="1331700" cy="1524000"/>
          </a:xfrm>
        </p:grpSpPr>
        <p:sp>
          <p:nvSpPr>
            <p:cNvPr id="292" name="Google Shape;292;g2c89a376e85_0_75"/>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2c89a376e85_0_75"/>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4" name="Google Shape;294;g2c89a376e85_0_75"/>
          <p:cNvGrpSpPr/>
          <p:nvPr/>
        </p:nvGrpSpPr>
        <p:grpSpPr>
          <a:xfrm>
            <a:off x="936728" y="614965"/>
            <a:ext cx="4551724" cy="5326576"/>
            <a:chOff x="0" y="-38100"/>
            <a:chExt cx="1198800" cy="1402875"/>
          </a:xfrm>
        </p:grpSpPr>
        <p:sp>
          <p:nvSpPr>
            <p:cNvPr id="295" name="Google Shape;295;g2c89a376e85_0_75"/>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2c89a376e85_0_75"/>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7" name="Google Shape;297;g2c89a376e85_0_75"/>
          <p:cNvGrpSpPr/>
          <p:nvPr/>
        </p:nvGrpSpPr>
        <p:grpSpPr>
          <a:xfrm>
            <a:off x="6203125" y="404256"/>
            <a:ext cx="11151698" cy="8930516"/>
            <a:chOff x="0" y="-38100"/>
            <a:chExt cx="2974500" cy="790500"/>
          </a:xfrm>
        </p:grpSpPr>
        <p:sp>
          <p:nvSpPr>
            <p:cNvPr id="298" name="Google Shape;298;g2c89a376e85_0_75"/>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2c89a376e85_0_75"/>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0" name="Google Shape;300;g2c89a376e85_0_75"/>
          <p:cNvGrpSpPr/>
          <p:nvPr/>
        </p:nvGrpSpPr>
        <p:grpSpPr>
          <a:xfrm>
            <a:off x="6577050" y="614976"/>
            <a:ext cx="10403839" cy="8359082"/>
            <a:chOff x="0" y="-38100"/>
            <a:chExt cx="2775023" cy="586306"/>
          </a:xfrm>
        </p:grpSpPr>
        <p:sp>
          <p:nvSpPr>
            <p:cNvPr id="301" name="Google Shape;301;g2c89a376e85_0_75"/>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2c89a376e85_0_75"/>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3" name="Google Shape;303;g2c89a376e85_0_75"/>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sp>
        <p:nvSpPr>
          <p:cNvPr id="304" name="Google Shape;304;g2c89a376e85_0_75"/>
          <p:cNvSpPr/>
          <p:nvPr/>
        </p:nvSpPr>
        <p:spPr>
          <a:xfrm>
            <a:off x="11098325" y="358188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5">
              <a:alphaModFix/>
            </a:blip>
            <a:stretch>
              <a:fillRect/>
            </a:stretch>
          </a:blipFill>
          <a:ln>
            <a:noFill/>
          </a:ln>
        </p:spPr>
      </p:sp>
      <p:sp>
        <p:nvSpPr>
          <p:cNvPr id="305" name="Google Shape;305;g2c89a376e85_0_75"/>
          <p:cNvSpPr txBox="1"/>
          <p:nvPr/>
        </p:nvSpPr>
        <p:spPr>
          <a:xfrm>
            <a:off x="7093275" y="5320500"/>
            <a:ext cx="9371400" cy="923400"/>
          </a:xfrm>
          <a:prstGeom prst="rect">
            <a:avLst/>
          </a:prstGeom>
          <a:noFill/>
          <a:ln>
            <a:noFill/>
          </a:ln>
        </p:spPr>
        <p:txBody>
          <a:bodyPr spcFirstLastPara="1" wrap="square" lIns="0" tIns="0" rIns="0" bIns="0" anchor="t" anchorCtr="0">
            <a:spAutoFit/>
          </a:bodyPr>
          <a:lstStyle/>
          <a:p>
            <a:pPr marL="0" marR="0" lvl="0" indent="0" algn="ctr" rtl="0">
              <a:lnSpc>
                <a:spcPct val="116999"/>
              </a:lnSpc>
              <a:spcBef>
                <a:spcPts val="0"/>
              </a:spcBef>
              <a:spcAft>
                <a:spcPts val="0"/>
              </a:spcAft>
              <a:buClr>
                <a:srgbClr val="000000"/>
              </a:buClr>
              <a:buSzPts val="3500"/>
              <a:buFont typeface="Arial"/>
              <a:buNone/>
            </a:pPr>
            <a:r>
              <a:rPr lang="en-US" sz="6000" b="1" i="1"/>
              <a:t>Over (6)</a:t>
            </a:r>
            <a:endParaRPr sz="3600" b="1" i="1"/>
          </a:p>
        </p:txBody>
      </p:sp>
      <p:grpSp>
        <p:nvGrpSpPr>
          <p:cNvPr id="306" name="Google Shape;306;g2c89a376e85_0_75"/>
          <p:cNvGrpSpPr/>
          <p:nvPr/>
        </p:nvGrpSpPr>
        <p:grpSpPr>
          <a:xfrm>
            <a:off x="2084171" y="1045729"/>
            <a:ext cx="2256338" cy="1823377"/>
            <a:chOff x="0" y="0"/>
            <a:chExt cx="3008450" cy="2431169"/>
          </a:xfrm>
        </p:grpSpPr>
        <p:sp>
          <p:nvSpPr>
            <p:cNvPr id="307" name="Google Shape;307;g2c89a376e85_0_75"/>
            <p:cNvSpPr/>
            <p:nvPr/>
          </p:nvSpPr>
          <p:spPr>
            <a:xfrm rot="-5400000">
              <a:off x="832187" y="254906"/>
              <a:ext cx="2431169" cy="1921357"/>
            </a:xfrm>
            <a:custGeom>
              <a:avLst/>
              <a:gdLst/>
              <a:ahLst/>
              <a:cxnLst/>
              <a:rect l="l" t="t" r="r" b="b"/>
              <a:pathLst>
                <a:path w="2431169" h="1921357" extrusionOk="0">
                  <a:moveTo>
                    <a:pt x="0" y="0"/>
                  </a:moveTo>
                  <a:lnTo>
                    <a:pt x="2431169" y="0"/>
                  </a:lnTo>
                  <a:lnTo>
                    <a:pt x="2431169" y="1921357"/>
                  </a:lnTo>
                  <a:lnTo>
                    <a:pt x="0" y="1921357"/>
                  </a:lnTo>
                  <a:lnTo>
                    <a:pt x="0" y="0"/>
                  </a:lnTo>
                  <a:close/>
                </a:path>
              </a:pathLst>
            </a:custGeom>
            <a:blipFill rotWithShape="1">
              <a:blip r:embed="rId6">
                <a:alphaModFix/>
              </a:blip>
              <a:stretch>
                <a:fillRect/>
              </a:stretch>
            </a:blipFill>
            <a:ln>
              <a:noFill/>
            </a:ln>
          </p:spPr>
        </p:sp>
        <p:sp>
          <p:nvSpPr>
            <p:cNvPr id="308" name="Google Shape;308;g2c89a376e85_0_75"/>
            <p:cNvSpPr/>
            <p:nvPr/>
          </p:nvSpPr>
          <p:spPr>
            <a:xfrm rot="5400000">
              <a:off x="-254906" y="254906"/>
              <a:ext cx="2431169" cy="1921357"/>
            </a:xfrm>
            <a:custGeom>
              <a:avLst/>
              <a:gdLst/>
              <a:ahLst/>
              <a:cxnLst/>
              <a:rect l="l" t="t" r="r" b="b"/>
              <a:pathLst>
                <a:path w="2431169" h="1921357" extrusionOk="0">
                  <a:moveTo>
                    <a:pt x="2431169" y="1921357"/>
                  </a:moveTo>
                  <a:lnTo>
                    <a:pt x="0" y="1921357"/>
                  </a:lnTo>
                  <a:lnTo>
                    <a:pt x="0" y="0"/>
                  </a:lnTo>
                  <a:lnTo>
                    <a:pt x="2431169" y="0"/>
                  </a:lnTo>
                  <a:lnTo>
                    <a:pt x="2431169" y="1921357"/>
                  </a:lnTo>
                  <a:close/>
                </a:path>
              </a:pathLst>
            </a:custGeom>
            <a:blipFill rotWithShape="1">
              <a:blip r:embed="rId6">
                <a:alphaModFix/>
              </a:blip>
              <a:stretch>
                <a:fillRect/>
              </a:stretch>
            </a:blipFill>
            <a:ln>
              <a:noFill/>
            </a:ln>
          </p:spPr>
        </p:sp>
      </p:grpSp>
      <p:sp>
        <p:nvSpPr>
          <p:cNvPr id="309" name="Google Shape;309;g2c89a376e85_0_75"/>
          <p:cNvSpPr txBox="1"/>
          <p:nvPr/>
        </p:nvSpPr>
        <p:spPr>
          <a:xfrm>
            <a:off x="936728" y="3177986"/>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2</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OVER</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UNDER</a:t>
            </a:r>
            <a:endParaRPr sz="1400" b="1" i="0" u="none" strike="noStrike" cap="none">
              <a:solidFill>
                <a:srgbClr val="000000"/>
              </a:solidFill>
              <a:latin typeface="Arial"/>
              <a:ea typeface="Arial"/>
              <a:cs typeface="Arial"/>
              <a:sym typeface="Arial"/>
            </a:endParaRPr>
          </a:p>
        </p:txBody>
      </p:sp>
      <p:sp>
        <p:nvSpPr>
          <p:cNvPr id="310" name="Google Shape;310;g2c89a376e85_0_75"/>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3 POINTS EACH</a:t>
            </a:r>
            <a:endParaRPr sz="1400" b="1" i="1"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22200"/>
        </a:solidFill>
        <a:effectLst/>
      </p:bgPr>
    </p:bg>
    <p:spTree>
      <p:nvGrpSpPr>
        <p:cNvPr id="1" name="Shape 314"/>
        <p:cNvGrpSpPr/>
        <p:nvPr/>
      </p:nvGrpSpPr>
      <p:grpSpPr>
        <a:xfrm>
          <a:off x="0" y="0"/>
          <a:ext cx="0" cy="0"/>
          <a:chOff x="0" y="0"/>
          <a:chExt cx="0" cy="0"/>
        </a:xfrm>
      </p:grpSpPr>
      <p:pic>
        <p:nvPicPr>
          <p:cNvPr id="315" name="Google Shape;315;g2c89a376e85_0_97"/>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316" name="Google Shape;316;g2c89a376e85_0_97"/>
          <p:cNvGrpSpPr/>
          <p:nvPr/>
        </p:nvGrpSpPr>
        <p:grpSpPr>
          <a:xfrm>
            <a:off x="690188" y="402426"/>
            <a:ext cx="5056332" cy="5786476"/>
            <a:chOff x="0" y="-38100"/>
            <a:chExt cx="1331700" cy="1524000"/>
          </a:xfrm>
        </p:grpSpPr>
        <p:sp>
          <p:nvSpPr>
            <p:cNvPr id="317" name="Google Shape;317;g2c89a376e85_0_97"/>
            <p:cNvSpPr/>
            <p:nvPr/>
          </p:nvSpPr>
          <p:spPr>
            <a:xfrm>
              <a:off x="0" y="0"/>
              <a:ext cx="1331570" cy="1485779"/>
            </a:xfrm>
            <a:custGeom>
              <a:avLst/>
              <a:gdLst/>
              <a:ahLst/>
              <a:cxnLst/>
              <a:rect l="l" t="t" r="r" b="b"/>
              <a:pathLst>
                <a:path w="1331570" h="1485779" extrusionOk="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2c89a376e85_0_97"/>
            <p:cNvSpPr txBox="1"/>
            <p:nvPr/>
          </p:nvSpPr>
          <p:spPr>
            <a:xfrm>
              <a:off x="0" y="-38100"/>
              <a:ext cx="1331700" cy="15240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9" name="Google Shape;319;g2c89a376e85_0_97"/>
          <p:cNvGrpSpPr/>
          <p:nvPr/>
        </p:nvGrpSpPr>
        <p:grpSpPr>
          <a:xfrm>
            <a:off x="936728" y="614965"/>
            <a:ext cx="4551724" cy="5326576"/>
            <a:chOff x="0" y="-38100"/>
            <a:chExt cx="1198800" cy="1402875"/>
          </a:xfrm>
        </p:grpSpPr>
        <p:sp>
          <p:nvSpPr>
            <p:cNvPr id="320" name="Google Shape;320;g2c89a376e85_0_97"/>
            <p:cNvSpPr/>
            <p:nvPr/>
          </p:nvSpPr>
          <p:spPr>
            <a:xfrm>
              <a:off x="0" y="0"/>
              <a:ext cx="1198676" cy="1364775"/>
            </a:xfrm>
            <a:custGeom>
              <a:avLst/>
              <a:gdLst/>
              <a:ahLst/>
              <a:cxnLst/>
              <a:rect l="l" t="t" r="r" b="b"/>
              <a:pathLst>
                <a:path w="1198676" h="1364775" extrusionOk="0">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2c89a376e85_0_97"/>
            <p:cNvSpPr txBox="1"/>
            <p:nvPr/>
          </p:nvSpPr>
          <p:spPr>
            <a:xfrm>
              <a:off x="0" y="-38100"/>
              <a:ext cx="1198800" cy="1402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g2c89a376e85_0_97"/>
          <p:cNvGrpSpPr/>
          <p:nvPr/>
        </p:nvGrpSpPr>
        <p:grpSpPr>
          <a:xfrm>
            <a:off x="6203125" y="404256"/>
            <a:ext cx="11151698" cy="8930516"/>
            <a:chOff x="0" y="-38100"/>
            <a:chExt cx="2974500" cy="790500"/>
          </a:xfrm>
        </p:grpSpPr>
        <p:sp>
          <p:nvSpPr>
            <p:cNvPr id="323" name="Google Shape;323;g2c89a376e85_0_97"/>
            <p:cNvSpPr/>
            <p:nvPr/>
          </p:nvSpPr>
          <p:spPr>
            <a:xfrm>
              <a:off x="0" y="0"/>
              <a:ext cx="2974477" cy="752350"/>
            </a:xfrm>
            <a:custGeom>
              <a:avLst/>
              <a:gdLst/>
              <a:ahLst/>
              <a:cxnLst/>
              <a:rect l="l" t="t" r="r" b="b"/>
              <a:pathLst>
                <a:path w="2974477" h="752350" extrusionOk="0">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2c89a376e85_0_97"/>
            <p:cNvSpPr txBox="1"/>
            <p:nvPr/>
          </p:nvSpPr>
          <p:spPr>
            <a:xfrm>
              <a:off x="0" y="-38100"/>
              <a:ext cx="2974500" cy="790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5" name="Google Shape;325;g2c89a376e85_0_97"/>
          <p:cNvGrpSpPr/>
          <p:nvPr/>
        </p:nvGrpSpPr>
        <p:grpSpPr>
          <a:xfrm>
            <a:off x="6577050" y="614976"/>
            <a:ext cx="10403839" cy="8359082"/>
            <a:chOff x="0" y="-38100"/>
            <a:chExt cx="2775023" cy="586306"/>
          </a:xfrm>
        </p:grpSpPr>
        <p:sp>
          <p:nvSpPr>
            <p:cNvPr id="326" name="Google Shape;326;g2c89a376e85_0_97"/>
            <p:cNvSpPr/>
            <p:nvPr/>
          </p:nvSpPr>
          <p:spPr>
            <a:xfrm>
              <a:off x="0" y="0"/>
              <a:ext cx="2775023" cy="548206"/>
            </a:xfrm>
            <a:custGeom>
              <a:avLst/>
              <a:gdLst/>
              <a:ahLst/>
              <a:cxnLst/>
              <a:rect l="l" t="t" r="r" b="b"/>
              <a:pathLst>
                <a:path w="2775023" h="548206" extrusionOk="0">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2c89a376e85_0_97"/>
            <p:cNvSpPr txBox="1"/>
            <p:nvPr/>
          </p:nvSpPr>
          <p:spPr>
            <a:xfrm>
              <a:off x="0" y="-38100"/>
              <a:ext cx="2775000" cy="586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8" name="Google Shape;328;g2c89a376e85_0_97"/>
          <p:cNvSpPr/>
          <p:nvPr/>
        </p:nvSpPr>
        <p:spPr>
          <a:xfrm>
            <a:off x="936726" y="6492500"/>
            <a:ext cx="4211551" cy="4096481"/>
          </a:xfrm>
          <a:custGeom>
            <a:avLst/>
            <a:gdLst/>
            <a:ahLst/>
            <a:cxnLst/>
            <a:rect l="l" t="t" r="r" b="b"/>
            <a:pathLst>
              <a:path w="4602788" h="4602788" extrusionOk="0">
                <a:moveTo>
                  <a:pt x="0" y="0"/>
                </a:moveTo>
                <a:lnTo>
                  <a:pt x="4602788" y="0"/>
                </a:lnTo>
                <a:lnTo>
                  <a:pt x="4602788" y="4602788"/>
                </a:lnTo>
                <a:lnTo>
                  <a:pt x="0" y="4602788"/>
                </a:lnTo>
                <a:lnTo>
                  <a:pt x="0" y="0"/>
                </a:lnTo>
                <a:close/>
              </a:path>
            </a:pathLst>
          </a:custGeom>
          <a:blipFill rotWithShape="1">
            <a:blip r:embed="rId4">
              <a:alphaModFix/>
            </a:blip>
            <a:stretch>
              <a:fillRect/>
            </a:stretch>
          </a:blipFill>
          <a:ln>
            <a:noFill/>
          </a:ln>
        </p:spPr>
      </p:sp>
      <p:sp>
        <p:nvSpPr>
          <p:cNvPr id="329" name="Google Shape;329;g2c89a376e85_0_97"/>
          <p:cNvSpPr/>
          <p:nvPr/>
        </p:nvSpPr>
        <p:spPr>
          <a:xfrm>
            <a:off x="11098325" y="3658085"/>
            <a:ext cx="1392744" cy="1392744"/>
          </a:xfrm>
          <a:custGeom>
            <a:avLst/>
            <a:gdLst/>
            <a:ahLst/>
            <a:cxnLst/>
            <a:rect l="l" t="t" r="r" b="b"/>
            <a:pathLst>
              <a:path w="1392744" h="1392744" extrusionOk="0">
                <a:moveTo>
                  <a:pt x="0" y="0"/>
                </a:moveTo>
                <a:lnTo>
                  <a:pt x="1392744" y="0"/>
                </a:lnTo>
                <a:lnTo>
                  <a:pt x="1392744" y="1392745"/>
                </a:lnTo>
                <a:lnTo>
                  <a:pt x="0" y="1392745"/>
                </a:lnTo>
                <a:lnTo>
                  <a:pt x="0" y="0"/>
                </a:lnTo>
                <a:close/>
              </a:path>
            </a:pathLst>
          </a:custGeom>
          <a:blipFill rotWithShape="1">
            <a:blip r:embed="rId5">
              <a:alphaModFix/>
            </a:blip>
            <a:stretch>
              <a:fillRect/>
            </a:stretch>
          </a:blipFill>
          <a:ln>
            <a:noFill/>
          </a:ln>
        </p:spPr>
      </p:sp>
      <p:sp>
        <p:nvSpPr>
          <p:cNvPr id="330" name="Google Shape;330;g2c89a376e85_0_97"/>
          <p:cNvSpPr txBox="1"/>
          <p:nvPr/>
        </p:nvSpPr>
        <p:spPr>
          <a:xfrm>
            <a:off x="7093275" y="5396700"/>
            <a:ext cx="9371400" cy="1080296"/>
          </a:xfrm>
          <a:prstGeom prst="rect">
            <a:avLst/>
          </a:prstGeom>
          <a:noFill/>
          <a:ln>
            <a:noFill/>
          </a:ln>
        </p:spPr>
        <p:txBody>
          <a:bodyPr spcFirstLastPara="1" wrap="square" lIns="0" tIns="0" rIns="0" bIns="0" anchor="t" anchorCtr="0">
            <a:spAutoFit/>
          </a:bodyPr>
          <a:lstStyle/>
          <a:p>
            <a:pPr marL="0" marR="0" lvl="0" indent="0" algn="ctr" rtl="0">
              <a:lnSpc>
                <a:spcPct val="116999"/>
              </a:lnSpc>
              <a:spcBef>
                <a:spcPts val="0"/>
              </a:spcBef>
              <a:spcAft>
                <a:spcPts val="0"/>
              </a:spcAft>
              <a:buClr>
                <a:srgbClr val="000000"/>
              </a:buClr>
              <a:buSzPts val="3500"/>
              <a:buFont typeface="Arial"/>
              <a:buNone/>
            </a:pPr>
            <a:r>
              <a:rPr lang="en-US" sz="6000" b="1" i="1" dirty="0"/>
              <a:t>Under (185)</a:t>
            </a:r>
          </a:p>
        </p:txBody>
      </p:sp>
      <p:grpSp>
        <p:nvGrpSpPr>
          <p:cNvPr id="331" name="Google Shape;331;g2c89a376e85_0_97"/>
          <p:cNvGrpSpPr/>
          <p:nvPr/>
        </p:nvGrpSpPr>
        <p:grpSpPr>
          <a:xfrm>
            <a:off x="2084171" y="1045729"/>
            <a:ext cx="2256338" cy="1823377"/>
            <a:chOff x="0" y="0"/>
            <a:chExt cx="3008450" cy="2431169"/>
          </a:xfrm>
        </p:grpSpPr>
        <p:sp>
          <p:nvSpPr>
            <p:cNvPr id="332" name="Google Shape;332;g2c89a376e85_0_97"/>
            <p:cNvSpPr/>
            <p:nvPr/>
          </p:nvSpPr>
          <p:spPr>
            <a:xfrm rot="-5400000">
              <a:off x="832187" y="254906"/>
              <a:ext cx="2431169" cy="1921357"/>
            </a:xfrm>
            <a:custGeom>
              <a:avLst/>
              <a:gdLst/>
              <a:ahLst/>
              <a:cxnLst/>
              <a:rect l="l" t="t" r="r" b="b"/>
              <a:pathLst>
                <a:path w="2431169" h="1921357" extrusionOk="0">
                  <a:moveTo>
                    <a:pt x="0" y="0"/>
                  </a:moveTo>
                  <a:lnTo>
                    <a:pt x="2431169" y="0"/>
                  </a:lnTo>
                  <a:lnTo>
                    <a:pt x="2431169" y="1921357"/>
                  </a:lnTo>
                  <a:lnTo>
                    <a:pt x="0" y="1921357"/>
                  </a:lnTo>
                  <a:lnTo>
                    <a:pt x="0" y="0"/>
                  </a:lnTo>
                  <a:close/>
                </a:path>
              </a:pathLst>
            </a:custGeom>
            <a:blipFill rotWithShape="1">
              <a:blip r:embed="rId6">
                <a:alphaModFix/>
              </a:blip>
              <a:stretch>
                <a:fillRect/>
              </a:stretch>
            </a:blipFill>
            <a:ln>
              <a:noFill/>
            </a:ln>
          </p:spPr>
        </p:sp>
        <p:sp>
          <p:nvSpPr>
            <p:cNvPr id="333" name="Google Shape;333;g2c89a376e85_0_97"/>
            <p:cNvSpPr/>
            <p:nvPr/>
          </p:nvSpPr>
          <p:spPr>
            <a:xfrm rot="5400000">
              <a:off x="-254906" y="254906"/>
              <a:ext cx="2431169" cy="1921357"/>
            </a:xfrm>
            <a:custGeom>
              <a:avLst/>
              <a:gdLst/>
              <a:ahLst/>
              <a:cxnLst/>
              <a:rect l="l" t="t" r="r" b="b"/>
              <a:pathLst>
                <a:path w="2431169" h="1921357" extrusionOk="0">
                  <a:moveTo>
                    <a:pt x="2431169" y="1921357"/>
                  </a:moveTo>
                  <a:lnTo>
                    <a:pt x="0" y="1921357"/>
                  </a:lnTo>
                  <a:lnTo>
                    <a:pt x="0" y="0"/>
                  </a:lnTo>
                  <a:lnTo>
                    <a:pt x="2431169" y="0"/>
                  </a:lnTo>
                  <a:lnTo>
                    <a:pt x="2431169" y="1921357"/>
                  </a:lnTo>
                  <a:close/>
                </a:path>
              </a:pathLst>
            </a:custGeom>
            <a:blipFill rotWithShape="1">
              <a:blip r:embed="rId6">
                <a:alphaModFix/>
              </a:blip>
              <a:stretch>
                <a:fillRect/>
              </a:stretch>
            </a:blipFill>
            <a:ln>
              <a:noFill/>
            </a:ln>
          </p:spPr>
        </p:sp>
      </p:grpSp>
      <p:sp>
        <p:nvSpPr>
          <p:cNvPr id="334" name="Google Shape;334;g2c89a376e85_0_97"/>
          <p:cNvSpPr txBox="1"/>
          <p:nvPr/>
        </p:nvSpPr>
        <p:spPr>
          <a:xfrm>
            <a:off x="936728" y="3177986"/>
            <a:ext cx="4551300" cy="2188200"/>
          </a:xfrm>
          <a:prstGeom prst="rect">
            <a:avLst/>
          </a:prstGeom>
          <a:noFill/>
          <a:ln>
            <a:noFill/>
          </a:ln>
        </p:spPr>
        <p:txBody>
          <a:bodyPr spcFirstLastPara="1" wrap="square" lIns="0" tIns="0" rIns="0" bIns="0" anchor="t" anchorCtr="0">
            <a:spAutoFit/>
          </a:bodyPr>
          <a:lstStyle/>
          <a:p>
            <a:pPr marL="0" marR="0" lvl="0" indent="0" algn="ctr" rtl="0">
              <a:lnSpc>
                <a:spcPct val="81995"/>
              </a:lnSpc>
              <a:spcBef>
                <a:spcPts val="0"/>
              </a:spcBef>
              <a:spcAft>
                <a:spcPts val="0"/>
              </a:spcAft>
              <a:buClr>
                <a:srgbClr val="000000"/>
              </a:buClr>
              <a:buSzPts val="3999"/>
              <a:buFont typeface="Arial"/>
              <a:buNone/>
            </a:pPr>
            <a:r>
              <a:rPr lang="en-US" sz="3999" b="1" i="0" u="none" strike="noStrike" cap="none">
                <a:solidFill>
                  <a:srgbClr val="000000"/>
                </a:solidFill>
                <a:latin typeface="Arial"/>
                <a:ea typeface="Arial"/>
                <a:cs typeface="Arial"/>
                <a:sym typeface="Arial"/>
              </a:rPr>
              <a:t>ROUND 2</a:t>
            </a:r>
            <a:endParaRPr sz="1400" b="1" i="0" u="none" strike="noStrike" cap="none">
              <a:solidFill>
                <a:srgbClr val="000000"/>
              </a:solidFill>
              <a:latin typeface="Arial"/>
              <a:ea typeface="Arial"/>
              <a:cs typeface="Arial"/>
              <a:sym typeface="Arial"/>
            </a:endParaRPr>
          </a:p>
          <a:p>
            <a:pPr marL="0" marR="0" lvl="0" indent="0" algn="ctr" rtl="0">
              <a:lnSpc>
                <a:spcPct val="27456"/>
              </a:lnSpc>
              <a:spcBef>
                <a:spcPts val="0"/>
              </a:spcBef>
              <a:spcAft>
                <a:spcPts val="0"/>
              </a:spcAft>
              <a:buClr>
                <a:srgbClr val="000000"/>
              </a:buClr>
              <a:buSzPts val="3999"/>
              <a:buFont typeface="Arial"/>
              <a:buNone/>
            </a:pPr>
            <a:endParaRPr sz="3999"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OVER</a:t>
            </a:r>
            <a:endParaRPr sz="1400" b="1" i="0" u="none" strike="noStrike" cap="none">
              <a:solidFill>
                <a:srgbClr val="000000"/>
              </a:solidFill>
              <a:latin typeface="Arial"/>
              <a:ea typeface="Arial"/>
              <a:cs typeface="Arial"/>
              <a:sym typeface="Arial"/>
            </a:endParaRPr>
          </a:p>
          <a:p>
            <a:pPr marL="0" marR="0" lvl="0" indent="0" algn="ctr" rtl="0">
              <a:lnSpc>
                <a:spcPct val="82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UNDER</a:t>
            </a:r>
            <a:endParaRPr sz="1400" b="1" i="0" u="none" strike="noStrike" cap="none">
              <a:solidFill>
                <a:srgbClr val="000000"/>
              </a:solidFill>
              <a:latin typeface="Arial"/>
              <a:ea typeface="Arial"/>
              <a:cs typeface="Arial"/>
              <a:sym typeface="Arial"/>
            </a:endParaRPr>
          </a:p>
        </p:txBody>
      </p:sp>
      <p:sp>
        <p:nvSpPr>
          <p:cNvPr id="335" name="Google Shape;335;g2c89a376e85_0_97"/>
          <p:cNvSpPr txBox="1"/>
          <p:nvPr/>
        </p:nvSpPr>
        <p:spPr>
          <a:xfrm>
            <a:off x="936728" y="5410011"/>
            <a:ext cx="4551300" cy="360300"/>
          </a:xfrm>
          <a:prstGeom prst="rect">
            <a:avLst/>
          </a:prstGeom>
          <a:noFill/>
          <a:ln>
            <a:noFill/>
          </a:ln>
        </p:spPr>
        <p:txBody>
          <a:bodyPr spcFirstLastPara="1" wrap="square" lIns="0" tIns="0" rIns="0" bIns="0" anchor="t" anchorCtr="0">
            <a:spAutoFit/>
          </a:bodyPr>
          <a:lstStyle/>
          <a:p>
            <a:pPr marL="0" marR="0" lvl="0" indent="0" algn="ctr" rtl="0">
              <a:lnSpc>
                <a:spcPct val="78000"/>
              </a:lnSpc>
              <a:spcBef>
                <a:spcPts val="0"/>
              </a:spcBef>
              <a:spcAft>
                <a:spcPts val="0"/>
              </a:spcAft>
              <a:buClr>
                <a:srgbClr val="000000"/>
              </a:buClr>
              <a:buSzPts val="3000"/>
              <a:buFont typeface="Arial"/>
              <a:buNone/>
            </a:pPr>
            <a:r>
              <a:rPr lang="en-US" sz="3000" b="1" i="1" u="none" strike="noStrike" cap="none">
                <a:solidFill>
                  <a:srgbClr val="000000"/>
                </a:solidFill>
                <a:latin typeface="Arial"/>
                <a:ea typeface="Arial"/>
                <a:cs typeface="Arial"/>
                <a:sym typeface="Arial"/>
              </a:rPr>
              <a:t>3 POINTS EACH</a:t>
            </a:r>
            <a:endParaRPr sz="1400" b="1" i="1"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Macintosh PowerPoint</Application>
  <PresentationFormat>Custom</PresentationFormat>
  <Paragraphs>292</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Oswald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Nicole TUBEO</cp:lastModifiedBy>
  <cp:revision>1</cp:revision>
  <dcterms:created xsi:type="dcterms:W3CDTF">2006-08-16T00:00:00Z</dcterms:created>
  <dcterms:modified xsi:type="dcterms:W3CDTF">2024-08-16T08:42:57Z</dcterms:modified>
</cp:coreProperties>
</file>